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7"/>
  </p:notesMasterIdLst>
  <p:handoutMasterIdLst>
    <p:handoutMasterId r:id="rId28"/>
  </p:handoutMasterIdLst>
  <p:sldIdLst>
    <p:sldId id="256" r:id="rId5"/>
    <p:sldId id="266" r:id="rId6"/>
    <p:sldId id="268" r:id="rId7"/>
    <p:sldId id="421" r:id="rId8"/>
    <p:sldId id="269" r:id="rId9"/>
    <p:sldId id="434" r:id="rId10"/>
    <p:sldId id="435" r:id="rId11"/>
    <p:sldId id="436" r:id="rId12"/>
    <p:sldId id="437" r:id="rId13"/>
    <p:sldId id="438" r:id="rId14"/>
    <p:sldId id="439" r:id="rId15"/>
    <p:sldId id="440" r:id="rId16"/>
    <p:sldId id="441" r:id="rId17"/>
    <p:sldId id="442" r:id="rId18"/>
    <p:sldId id="443" r:id="rId19"/>
    <p:sldId id="444" r:id="rId20"/>
    <p:sldId id="445" r:id="rId21"/>
    <p:sldId id="446" r:id="rId22"/>
    <p:sldId id="447" r:id="rId23"/>
    <p:sldId id="432" r:id="rId24"/>
    <p:sldId id="433" r:id="rId25"/>
    <p:sldId id="286" r:id="rId26"/>
  </p:sldIdLst>
  <p:sldSz cx="12192000" cy="6858000"/>
  <p:notesSz cx="6858000" cy="9144000"/>
  <p:defaultTextStyle>
    <a:defPPr rtl="0">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57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36" autoAdjust="0"/>
    <p:restoredTop sz="94660"/>
  </p:normalViewPr>
  <p:slideViewPr>
    <p:cSldViewPr>
      <p:cViewPr varScale="1">
        <p:scale>
          <a:sx n="108" d="100"/>
          <a:sy n="108" d="100"/>
        </p:scale>
        <p:origin x="552" y="96"/>
      </p:cViewPr>
      <p:guideLst>
        <p:guide pos="3840"/>
        <p:guide orient="horz" pos="2160"/>
      </p:guideLst>
    </p:cSldViewPr>
  </p:slideViewPr>
  <p:notesTextViewPr>
    <p:cViewPr>
      <p:scale>
        <a:sx n="1" d="1"/>
        <a:sy n="1" d="1"/>
      </p:scale>
      <p:origin x="0" y="0"/>
    </p:cViewPr>
  </p:notesTextViewPr>
  <p:notesViewPr>
    <p:cSldViewPr showGuides="1">
      <p:cViewPr varScale="1">
        <p:scale>
          <a:sx n="87" d="100"/>
          <a:sy n="87" d="100"/>
        </p:scale>
        <p:origin x="384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zh-CN" altLang="en-US" dirty="0"/>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a:defRPr sz="1200"/>
            </a:lvl1pPr>
          </a:lstStyle>
          <a:p>
            <a:pPr algn="r" rtl="0"/>
            <a:fld id="{95386CDC-4A3A-4DFF-AF11-91A439C3A932}" type="datetime1">
              <a:rPr lang="zh-CN" altLang="en-US" smtClean="0">
                <a:latin typeface="微软雅黑" panose="020B0503020204020204" pitchFamily="34" charset="-122"/>
                <a:ea typeface="微软雅黑" panose="020B0503020204020204" pitchFamily="34" charset="-122"/>
              </a:rPr>
              <a:pPr algn="r" rtl="0"/>
              <a:t>2025/9/19</a:t>
            </a:fld>
            <a:endParaRPr lang="zh-CN" altLang="en-US" dirty="0">
              <a:latin typeface="微软雅黑" panose="020B0503020204020204" pitchFamily="34" charset="-122"/>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zh-CN" altLang="en-US" dirty="0"/>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rtl="0"/>
            <a:fld id="{45ACAF8E-318A-4EFE-8633-D9E72ABCE0ED}" type="slidenum">
              <a:rPr lang="en-US" altLang="zh-CN" smtClean="0"/>
              <a:pPr algn="r" rtl="0"/>
              <a:t>‹#›</a:t>
            </a:fld>
            <a:endParaRPr lang="zh-CN" altLang="en-US" dirty="0"/>
          </a:p>
        </p:txBody>
      </p:sp>
    </p:spTree>
    <p:extLst>
      <p:ext uri="{BB962C8B-B14F-4D97-AF65-F5344CB8AC3E}">
        <p14:creationId xmlns:p14="http://schemas.microsoft.com/office/powerpoint/2010/main" val="24065597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atin typeface="微软雅黑" panose="020B0503020204020204" pitchFamily="34" charset="-122"/>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rtl="0">
              <a:defRPr sz="1200">
                <a:latin typeface="微软雅黑" panose="020B0503020204020204" pitchFamily="34" charset="-122"/>
                <a:ea typeface="微软雅黑" panose="020B0503020204020204" pitchFamily="34" charset="-122"/>
              </a:defRPr>
            </a:lvl1pPr>
          </a:lstStyle>
          <a:p>
            <a:fld id="{C90B55CF-1AD3-47AF-86D6-6E83631F639F}" type="datetime1">
              <a:rPr lang="zh-CN" altLang="en-US" smtClean="0"/>
              <a:pPr/>
              <a:t>2025/9/19</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zh-CN" altLang="en-US" noProof="0"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zh-CN" altLang="en-US" noProof="0" dirty="0"/>
              <a:t>单击此处编辑母版文本样式</a:t>
            </a:r>
          </a:p>
          <a:p>
            <a:pPr lvl="1" rtl="0"/>
            <a:r>
              <a:rPr lang="zh-CN" altLang="en-US" noProof="0" dirty="0"/>
              <a:t>第二级</a:t>
            </a:r>
          </a:p>
          <a:p>
            <a:pPr lvl="2" rtl="0"/>
            <a:r>
              <a:rPr lang="zh-CN" altLang="en-US" noProof="0" dirty="0"/>
              <a:t>第三级</a:t>
            </a:r>
          </a:p>
          <a:p>
            <a:pPr lvl="3" rtl="0"/>
            <a:r>
              <a:rPr lang="zh-CN" altLang="en-US" noProof="0" dirty="0"/>
              <a:t>第四级</a:t>
            </a:r>
          </a:p>
          <a:p>
            <a:pPr lvl="4" rtl="0"/>
            <a:r>
              <a:rPr lang="zh-CN" altLang="en-US" noProof="0"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atin typeface="微软雅黑" panose="020B0503020204020204" pitchFamily="34" charset="-122"/>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rtl="0">
              <a:defRPr sz="1200">
                <a:latin typeface="微软雅黑" panose="020B0503020204020204" pitchFamily="34" charset="-122"/>
                <a:ea typeface="微软雅黑" panose="020B0503020204020204" pitchFamily="34" charset="-122"/>
              </a:defRPr>
            </a:lvl1pPr>
          </a:lstStyle>
          <a:p>
            <a:fld id="{5EE2CF44-2B13-41B4-A334-1CDF534EEBBF}" type="slidenum">
              <a:rPr lang="en-US" altLang="zh-CN" smtClean="0"/>
              <a:pPr/>
              <a:t>‹#›</a:t>
            </a:fld>
            <a:endParaRPr lang="zh-CN" altLang="en-US" dirty="0"/>
          </a:p>
        </p:txBody>
      </p:sp>
    </p:spTree>
    <p:extLst>
      <p:ext uri="{BB962C8B-B14F-4D97-AF65-F5344CB8AC3E}">
        <p14:creationId xmlns:p14="http://schemas.microsoft.com/office/powerpoint/2010/main" val="4453856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5" Type="http://schemas.openxmlformats.org/officeDocument/2006/relationships/image" Target="../media/image5.jpeg"/><Relationship Id="rId4" Type="http://schemas.microsoft.com/office/2007/relationships/hdphoto" Target="../media/hdphoto2.wdp"/></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6AE5AAF-4686-4DBC-AD82-82ACA52592B1}" type="datetimeFigureOut">
              <a:rPr lang="zh-CN" altLang="en-US" smtClean="0"/>
              <a:t>2025/9/19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95E9F4B-4EC2-4F8F-9FBC-A9585385FE32}" type="slidenum">
              <a:rPr lang="zh-CN" altLang="en-US" smtClean="0"/>
              <a:t>‹#›</a:t>
            </a:fld>
            <a:endParaRPr lang="zh-CN" altLang="en-US"/>
          </a:p>
        </p:txBody>
      </p:sp>
      <p:pic>
        <p:nvPicPr>
          <p:cNvPr id="7" name="图片 6">
            <a:extLst>
              <a:ext uri="{FF2B5EF4-FFF2-40B4-BE49-F238E27FC236}">
                <a16:creationId xmlns:a16="http://schemas.microsoft.com/office/drawing/2014/main" id="{527108C4-B026-4252-A877-40AA47E5810D}"/>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20000" contrast="-25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矩形 9">
            <a:extLst>
              <a:ext uri="{FF2B5EF4-FFF2-40B4-BE49-F238E27FC236}">
                <a16:creationId xmlns:a16="http://schemas.microsoft.com/office/drawing/2014/main" id="{D1A70820-B138-4285-B54A-E50CC449B76D}"/>
              </a:ext>
            </a:extLst>
          </p:cNvPr>
          <p:cNvSpPr/>
          <p:nvPr userDrawn="1"/>
        </p:nvSpPr>
        <p:spPr>
          <a:xfrm>
            <a:off x="0" y="1285875"/>
            <a:ext cx="12192000" cy="3886200"/>
          </a:xfrm>
          <a:prstGeom prst="rect">
            <a:avLst/>
          </a:prstGeom>
          <a:solidFill>
            <a:schemeClr val="bg1">
              <a:lumMod val="95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pic>
        <p:nvPicPr>
          <p:cNvPr id="8" name="图片 7">
            <a:extLst>
              <a:ext uri="{FF2B5EF4-FFF2-40B4-BE49-F238E27FC236}">
                <a16:creationId xmlns:a16="http://schemas.microsoft.com/office/drawing/2014/main" id="{9CBD98C9-E66D-4F8F-B9AC-212D09CDF6B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82147" y="6072009"/>
            <a:ext cx="2718419" cy="406493"/>
          </a:xfrm>
          <a:prstGeom prst="rect">
            <a:avLst/>
          </a:prstGeom>
        </p:spPr>
      </p:pic>
      <p:sp>
        <p:nvSpPr>
          <p:cNvPr id="9" name="矩形 8">
            <a:extLst>
              <a:ext uri="{FF2B5EF4-FFF2-40B4-BE49-F238E27FC236}">
                <a16:creationId xmlns:a16="http://schemas.microsoft.com/office/drawing/2014/main" id="{076A818F-83B9-461F-88B2-5866DE8A86CD}"/>
              </a:ext>
            </a:extLst>
          </p:cNvPr>
          <p:cNvSpPr/>
          <p:nvPr userDrawn="1"/>
        </p:nvSpPr>
        <p:spPr>
          <a:xfrm>
            <a:off x="0" y="2391540"/>
            <a:ext cx="12192000" cy="3042473"/>
          </a:xfrm>
          <a:prstGeom prst="rect">
            <a:avLst/>
          </a:prstGeom>
          <a:gradFill>
            <a:gsLst>
              <a:gs pos="2000">
                <a:schemeClr val="accent1">
                  <a:lumMod val="5000"/>
                  <a:lumOff val="95000"/>
                  <a:alpha val="0"/>
                </a:schemeClr>
              </a:gs>
              <a:gs pos="35000">
                <a:srgbClr val="CDB8AD">
                  <a:alpha val="20000"/>
                </a:srgbClr>
              </a:gs>
              <a:gs pos="75000">
                <a:schemeClr val="tx1">
                  <a:lumMod val="95000"/>
                  <a:lumOff val="5000"/>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5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354201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DE411D8-C045-46CA-A77D-1CF0F6B6E21A}"/>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B36B1E40-5D35-45DB-AFE6-177AA76936DA}"/>
              </a:ext>
            </a:extLst>
          </p:cNvPr>
          <p:cNvSpPr>
            <a:spLocks noGrp="1"/>
          </p:cNvSpPr>
          <p:nvPr>
            <p:ph type="dt" sz="half" idx="10"/>
          </p:nvPr>
        </p:nvSpPr>
        <p:spPr/>
        <p:txBody>
          <a:bodyPr/>
          <a:lstStyle/>
          <a:p>
            <a:fld id="{A7E6CA60-3988-4C8B-A7C6-6BD1C9CD6F53}" type="datetimeFigureOut">
              <a:rPr lang="zh-CN" altLang="en-US" smtClean="0"/>
              <a:t>2025/9/19</a:t>
            </a:fld>
            <a:endParaRPr lang="zh-CN" altLang="en-US"/>
          </a:p>
        </p:txBody>
      </p:sp>
      <p:sp>
        <p:nvSpPr>
          <p:cNvPr id="4" name="页脚占位符 3">
            <a:extLst>
              <a:ext uri="{FF2B5EF4-FFF2-40B4-BE49-F238E27FC236}">
                <a16:creationId xmlns:a16="http://schemas.microsoft.com/office/drawing/2014/main" id="{2DFA0B8E-B026-4BC1-909B-208F94949EE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9C7FDE43-D506-4F9C-A5AA-FA9995809B0F}"/>
              </a:ext>
            </a:extLst>
          </p:cNvPr>
          <p:cNvSpPr>
            <a:spLocks noGrp="1"/>
          </p:cNvSpPr>
          <p:nvPr>
            <p:ph type="sldNum" sz="quarter" idx="12"/>
          </p:nvPr>
        </p:nvSpPr>
        <p:spPr/>
        <p:txBody>
          <a:bodyPr/>
          <a:lstStyle/>
          <a:p>
            <a:fld id="{88A688F5-C55E-434D-BF73-1E2BDD0B481D}" type="slidenum">
              <a:rPr lang="zh-CN" altLang="en-US" smtClean="0"/>
              <a:t>‹#›</a:t>
            </a:fld>
            <a:endParaRPr lang="zh-CN" altLang="en-US"/>
          </a:p>
        </p:txBody>
      </p:sp>
    </p:spTree>
    <p:extLst>
      <p:ext uri="{BB962C8B-B14F-4D97-AF65-F5344CB8AC3E}">
        <p14:creationId xmlns:p14="http://schemas.microsoft.com/office/powerpoint/2010/main" val="1490501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A2A9EC5F-9B40-4CB8-9B5F-F52E55B93C04}"/>
              </a:ext>
            </a:extLst>
          </p:cNvPr>
          <p:cNvSpPr>
            <a:spLocks noGrp="1"/>
          </p:cNvSpPr>
          <p:nvPr>
            <p:ph type="dt" sz="half" idx="10"/>
          </p:nvPr>
        </p:nvSpPr>
        <p:spPr/>
        <p:txBody>
          <a:bodyPr/>
          <a:lstStyle/>
          <a:p>
            <a:fld id="{A7E6CA60-3988-4C8B-A7C6-6BD1C9CD6F53}" type="datetimeFigureOut">
              <a:rPr lang="zh-CN" altLang="en-US" smtClean="0"/>
              <a:t>2025/9/19</a:t>
            </a:fld>
            <a:endParaRPr lang="zh-CN" altLang="en-US"/>
          </a:p>
        </p:txBody>
      </p:sp>
      <p:sp>
        <p:nvSpPr>
          <p:cNvPr id="3" name="页脚占位符 2">
            <a:extLst>
              <a:ext uri="{FF2B5EF4-FFF2-40B4-BE49-F238E27FC236}">
                <a16:creationId xmlns:a16="http://schemas.microsoft.com/office/drawing/2014/main" id="{5A19F91A-8FF3-4BA9-A4C0-143FB2521F8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70048A6A-8D3A-4863-A2CD-6C8CF2A596FD}"/>
              </a:ext>
            </a:extLst>
          </p:cNvPr>
          <p:cNvSpPr>
            <a:spLocks noGrp="1"/>
          </p:cNvSpPr>
          <p:nvPr>
            <p:ph type="sldNum" sz="quarter" idx="12"/>
          </p:nvPr>
        </p:nvSpPr>
        <p:spPr/>
        <p:txBody>
          <a:bodyPr/>
          <a:lstStyle/>
          <a:p>
            <a:fld id="{88A688F5-C55E-434D-BF73-1E2BDD0B481D}" type="slidenum">
              <a:rPr lang="zh-CN" altLang="en-US" smtClean="0"/>
              <a:t>‹#›</a:t>
            </a:fld>
            <a:endParaRPr lang="zh-CN" altLang="en-US"/>
          </a:p>
        </p:txBody>
      </p:sp>
    </p:spTree>
    <p:extLst>
      <p:ext uri="{BB962C8B-B14F-4D97-AF65-F5344CB8AC3E}">
        <p14:creationId xmlns:p14="http://schemas.microsoft.com/office/powerpoint/2010/main" val="10628171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1793B62-BC25-450C-92AD-67160320292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65880FC4-2EA9-4779-9F15-21F55BEE75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9C7CCA77-B731-41A1-B5CC-B92BEAA3E8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73044F1-4674-41A3-800F-EE9EEE7ADD28}"/>
              </a:ext>
            </a:extLst>
          </p:cNvPr>
          <p:cNvSpPr>
            <a:spLocks noGrp="1"/>
          </p:cNvSpPr>
          <p:nvPr>
            <p:ph type="dt" sz="half" idx="10"/>
          </p:nvPr>
        </p:nvSpPr>
        <p:spPr/>
        <p:txBody>
          <a:bodyPr/>
          <a:lstStyle/>
          <a:p>
            <a:fld id="{A7E6CA60-3988-4C8B-A7C6-6BD1C9CD6F53}" type="datetimeFigureOut">
              <a:rPr lang="zh-CN" altLang="en-US" smtClean="0"/>
              <a:t>2025/9/19</a:t>
            </a:fld>
            <a:endParaRPr lang="zh-CN" altLang="en-US"/>
          </a:p>
        </p:txBody>
      </p:sp>
      <p:sp>
        <p:nvSpPr>
          <p:cNvPr id="6" name="页脚占位符 5">
            <a:extLst>
              <a:ext uri="{FF2B5EF4-FFF2-40B4-BE49-F238E27FC236}">
                <a16:creationId xmlns:a16="http://schemas.microsoft.com/office/drawing/2014/main" id="{66264663-A030-48ED-82E5-53E7BB69B90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191C8FA7-FCDE-4978-B47C-4966C1DFECBA}"/>
              </a:ext>
            </a:extLst>
          </p:cNvPr>
          <p:cNvSpPr>
            <a:spLocks noGrp="1"/>
          </p:cNvSpPr>
          <p:nvPr>
            <p:ph type="sldNum" sz="quarter" idx="12"/>
          </p:nvPr>
        </p:nvSpPr>
        <p:spPr/>
        <p:txBody>
          <a:bodyPr/>
          <a:lstStyle/>
          <a:p>
            <a:fld id="{88A688F5-C55E-434D-BF73-1E2BDD0B481D}" type="slidenum">
              <a:rPr lang="zh-CN" altLang="en-US" smtClean="0"/>
              <a:t>‹#›</a:t>
            </a:fld>
            <a:endParaRPr lang="zh-CN" altLang="en-US"/>
          </a:p>
        </p:txBody>
      </p:sp>
    </p:spTree>
    <p:extLst>
      <p:ext uri="{BB962C8B-B14F-4D97-AF65-F5344CB8AC3E}">
        <p14:creationId xmlns:p14="http://schemas.microsoft.com/office/powerpoint/2010/main" val="22766936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BC02E5F-3A2E-4957-B2D9-D2C7741D29F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6EA64597-4E67-4AC5-BD1B-8EC7ED990E1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44951BEA-8EB9-49CA-9B29-C6FA9C748F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8CBF3D4D-6CD1-4CCE-9C10-77E421C49BCF}"/>
              </a:ext>
            </a:extLst>
          </p:cNvPr>
          <p:cNvSpPr>
            <a:spLocks noGrp="1"/>
          </p:cNvSpPr>
          <p:nvPr>
            <p:ph type="dt" sz="half" idx="10"/>
          </p:nvPr>
        </p:nvSpPr>
        <p:spPr/>
        <p:txBody>
          <a:bodyPr/>
          <a:lstStyle/>
          <a:p>
            <a:fld id="{A7E6CA60-3988-4C8B-A7C6-6BD1C9CD6F53}" type="datetimeFigureOut">
              <a:rPr lang="zh-CN" altLang="en-US" smtClean="0"/>
              <a:t>2025/9/19</a:t>
            </a:fld>
            <a:endParaRPr lang="zh-CN" altLang="en-US"/>
          </a:p>
        </p:txBody>
      </p:sp>
      <p:sp>
        <p:nvSpPr>
          <p:cNvPr id="6" name="页脚占位符 5">
            <a:extLst>
              <a:ext uri="{FF2B5EF4-FFF2-40B4-BE49-F238E27FC236}">
                <a16:creationId xmlns:a16="http://schemas.microsoft.com/office/drawing/2014/main" id="{37861521-9949-4283-B598-703F7D56262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1B24B2FC-905D-4DE2-BA5B-B44537B126FF}"/>
              </a:ext>
            </a:extLst>
          </p:cNvPr>
          <p:cNvSpPr>
            <a:spLocks noGrp="1"/>
          </p:cNvSpPr>
          <p:nvPr>
            <p:ph type="sldNum" sz="quarter" idx="12"/>
          </p:nvPr>
        </p:nvSpPr>
        <p:spPr/>
        <p:txBody>
          <a:bodyPr/>
          <a:lstStyle/>
          <a:p>
            <a:fld id="{88A688F5-C55E-434D-BF73-1E2BDD0B481D}" type="slidenum">
              <a:rPr lang="zh-CN" altLang="en-US" smtClean="0"/>
              <a:t>‹#›</a:t>
            </a:fld>
            <a:endParaRPr lang="zh-CN" altLang="en-US"/>
          </a:p>
        </p:txBody>
      </p:sp>
    </p:spTree>
    <p:extLst>
      <p:ext uri="{BB962C8B-B14F-4D97-AF65-F5344CB8AC3E}">
        <p14:creationId xmlns:p14="http://schemas.microsoft.com/office/powerpoint/2010/main" val="4485224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D333037-2F1D-42EB-B84A-8EE63476C11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27C8D524-07B1-4B8E-9DF9-4B00D34145DC}"/>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06C154C-30E5-47EC-9D5A-473F409A2E03}"/>
              </a:ext>
            </a:extLst>
          </p:cNvPr>
          <p:cNvSpPr>
            <a:spLocks noGrp="1"/>
          </p:cNvSpPr>
          <p:nvPr>
            <p:ph type="dt" sz="half" idx="10"/>
          </p:nvPr>
        </p:nvSpPr>
        <p:spPr/>
        <p:txBody>
          <a:bodyPr/>
          <a:lstStyle/>
          <a:p>
            <a:fld id="{A7E6CA60-3988-4C8B-A7C6-6BD1C9CD6F53}" type="datetimeFigureOut">
              <a:rPr lang="zh-CN" altLang="en-US" smtClean="0"/>
              <a:t>2025/9/19</a:t>
            </a:fld>
            <a:endParaRPr lang="zh-CN" altLang="en-US"/>
          </a:p>
        </p:txBody>
      </p:sp>
      <p:sp>
        <p:nvSpPr>
          <p:cNvPr id="5" name="页脚占位符 4">
            <a:extLst>
              <a:ext uri="{FF2B5EF4-FFF2-40B4-BE49-F238E27FC236}">
                <a16:creationId xmlns:a16="http://schemas.microsoft.com/office/drawing/2014/main" id="{C1D85BDB-27E5-4ECD-AD75-56162D16093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7ABCA77-7ACB-4A40-B4FE-E34FE5810C32}"/>
              </a:ext>
            </a:extLst>
          </p:cNvPr>
          <p:cNvSpPr>
            <a:spLocks noGrp="1"/>
          </p:cNvSpPr>
          <p:nvPr>
            <p:ph type="sldNum" sz="quarter" idx="12"/>
          </p:nvPr>
        </p:nvSpPr>
        <p:spPr/>
        <p:txBody>
          <a:bodyPr/>
          <a:lstStyle/>
          <a:p>
            <a:fld id="{88A688F5-C55E-434D-BF73-1E2BDD0B481D}" type="slidenum">
              <a:rPr lang="zh-CN" altLang="en-US" smtClean="0"/>
              <a:t>‹#›</a:t>
            </a:fld>
            <a:endParaRPr lang="zh-CN" altLang="en-US"/>
          </a:p>
        </p:txBody>
      </p:sp>
    </p:spTree>
    <p:extLst>
      <p:ext uri="{BB962C8B-B14F-4D97-AF65-F5344CB8AC3E}">
        <p14:creationId xmlns:p14="http://schemas.microsoft.com/office/powerpoint/2010/main" val="5105627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328C1078-4AE2-401F-BCF7-21A358DD3ADE}"/>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F07F2EE0-34C3-4BFB-9F2A-0818459179B5}"/>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B1D0F6F-810D-4BAC-B1DF-206B9946325D}"/>
              </a:ext>
            </a:extLst>
          </p:cNvPr>
          <p:cNvSpPr>
            <a:spLocks noGrp="1"/>
          </p:cNvSpPr>
          <p:nvPr>
            <p:ph type="dt" sz="half" idx="10"/>
          </p:nvPr>
        </p:nvSpPr>
        <p:spPr/>
        <p:txBody>
          <a:bodyPr/>
          <a:lstStyle/>
          <a:p>
            <a:fld id="{A7E6CA60-3988-4C8B-A7C6-6BD1C9CD6F53}" type="datetimeFigureOut">
              <a:rPr lang="zh-CN" altLang="en-US" smtClean="0"/>
              <a:t>2025/9/19</a:t>
            </a:fld>
            <a:endParaRPr lang="zh-CN" altLang="en-US"/>
          </a:p>
        </p:txBody>
      </p:sp>
      <p:sp>
        <p:nvSpPr>
          <p:cNvPr id="5" name="页脚占位符 4">
            <a:extLst>
              <a:ext uri="{FF2B5EF4-FFF2-40B4-BE49-F238E27FC236}">
                <a16:creationId xmlns:a16="http://schemas.microsoft.com/office/drawing/2014/main" id="{20B71D02-054D-469C-809E-AA66BCB3AAD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26B4AB0-C2CC-4725-9715-41A0488BE397}"/>
              </a:ext>
            </a:extLst>
          </p:cNvPr>
          <p:cNvSpPr>
            <a:spLocks noGrp="1"/>
          </p:cNvSpPr>
          <p:nvPr>
            <p:ph type="sldNum" sz="quarter" idx="12"/>
          </p:nvPr>
        </p:nvSpPr>
        <p:spPr/>
        <p:txBody>
          <a:bodyPr/>
          <a:lstStyle/>
          <a:p>
            <a:fld id="{88A688F5-C55E-434D-BF73-1E2BDD0B481D}" type="slidenum">
              <a:rPr lang="zh-CN" altLang="en-US" smtClean="0"/>
              <a:t>‹#›</a:t>
            </a:fld>
            <a:endParaRPr lang="zh-CN" altLang="en-US"/>
          </a:p>
        </p:txBody>
      </p:sp>
    </p:spTree>
    <p:extLst>
      <p:ext uri="{BB962C8B-B14F-4D97-AF65-F5344CB8AC3E}">
        <p14:creationId xmlns:p14="http://schemas.microsoft.com/office/powerpoint/2010/main" val="14995681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25AE7AA-5299-4910-A312-36B7B3F9E6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日期占位符 1"/>
          <p:cNvSpPr>
            <a:spLocks noGrp="1"/>
          </p:cNvSpPr>
          <p:nvPr>
            <p:ph type="dt" sz="half" idx="10"/>
          </p:nvPr>
        </p:nvSpPr>
        <p:spPr/>
        <p:txBody>
          <a:bodyPr/>
          <a:lstStyle/>
          <a:p>
            <a:fld id="{F6AE5AAF-4686-4DBC-AD82-82ACA52592B1}" type="datetimeFigureOut">
              <a:rPr lang="zh-CN" altLang="en-US" smtClean="0"/>
              <a:t>2025/9/19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13" name="矩形 12">
            <a:extLst>
              <a:ext uri="{FF2B5EF4-FFF2-40B4-BE49-F238E27FC236}">
                <a16:creationId xmlns:a16="http://schemas.microsoft.com/office/drawing/2014/main" id="{E781BB81-B763-4E0D-AFD7-99097146E66A}"/>
              </a:ext>
            </a:extLst>
          </p:cNvPr>
          <p:cNvSpPr/>
          <p:nvPr userDrawn="1"/>
        </p:nvSpPr>
        <p:spPr>
          <a:xfrm>
            <a:off x="590550" y="279400"/>
            <a:ext cx="11134725" cy="5991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cxnSp>
        <p:nvCxnSpPr>
          <p:cNvPr id="16" name="直接连接符 15">
            <a:extLst>
              <a:ext uri="{FF2B5EF4-FFF2-40B4-BE49-F238E27FC236}">
                <a16:creationId xmlns:a16="http://schemas.microsoft.com/office/drawing/2014/main" id="{5C5DA7C5-8692-4770-99EE-3E64E45D9FF4}"/>
              </a:ext>
            </a:extLst>
          </p:cNvPr>
          <p:cNvCxnSpPr/>
          <p:nvPr userDrawn="1"/>
        </p:nvCxnSpPr>
        <p:spPr>
          <a:xfrm>
            <a:off x="4215161" y="512956"/>
            <a:ext cx="2497872" cy="0"/>
          </a:xfrm>
          <a:prstGeom prst="line">
            <a:avLst/>
          </a:prstGeom>
          <a:ln w="38100">
            <a:solidFill>
              <a:srgbClr val="FDB402"/>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id="{F96E57D6-D77A-460A-8CE6-E36F987B9D4A}"/>
              </a:ext>
            </a:extLst>
          </p:cNvPr>
          <p:cNvSpPr txBox="1"/>
          <p:nvPr userDrawn="1"/>
        </p:nvSpPr>
        <p:spPr>
          <a:xfrm>
            <a:off x="5254497" y="948466"/>
            <a:ext cx="1292662" cy="2484013"/>
          </a:xfrm>
          <a:prstGeom prst="rect">
            <a:avLst/>
          </a:prstGeom>
          <a:noFill/>
        </p:spPr>
        <p:txBody>
          <a:bodyPr vert="eaVert" wrap="none" rtlCol="0">
            <a:spAutoFit/>
          </a:bodyPr>
          <a:lstStyle/>
          <a:p>
            <a:r>
              <a:rPr lang="zh-CN" altLang="en-US" sz="7200" dirty="0">
                <a:solidFill>
                  <a:srgbClr val="AD6126"/>
                </a:solidFill>
                <a:latin typeface="微软雅黑" panose="020B0503020204020204" pitchFamily="34" charset="-122"/>
                <a:ea typeface="微软雅黑" panose="020B0503020204020204" pitchFamily="34" charset="-122"/>
              </a:rPr>
              <a:t>目  录</a:t>
            </a:r>
          </a:p>
        </p:txBody>
      </p:sp>
      <p:cxnSp>
        <p:nvCxnSpPr>
          <p:cNvPr id="18" name="直接连接符 17">
            <a:extLst>
              <a:ext uri="{FF2B5EF4-FFF2-40B4-BE49-F238E27FC236}">
                <a16:creationId xmlns:a16="http://schemas.microsoft.com/office/drawing/2014/main" id="{620AC5F4-78F5-4DFC-BD43-97B44EE004F9}"/>
              </a:ext>
            </a:extLst>
          </p:cNvPr>
          <p:cNvCxnSpPr/>
          <p:nvPr userDrawn="1"/>
        </p:nvCxnSpPr>
        <p:spPr>
          <a:xfrm>
            <a:off x="6713033" y="501817"/>
            <a:ext cx="0" cy="5307980"/>
          </a:xfrm>
          <a:prstGeom prst="line">
            <a:avLst/>
          </a:prstGeom>
          <a:ln w="38100">
            <a:solidFill>
              <a:srgbClr val="FDB402"/>
            </a:solidFill>
          </a:ln>
        </p:spPr>
        <p:style>
          <a:lnRef idx="1">
            <a:schemeClr val="accent1"/>
          </a:lnRef>
          <a:fillRef idx="0">
            <a:schemeClr val="accent1"/>
          </a:fillRef>
          <a:effectRef idx="0">
            <a:schemeClr val="accent1"/>
          </a:effectRef>
          <a:fontRef idx="minor">
            <a:schemeClr val="tx1"/>
          </a:fontRef>
        </p:style>
      </p:cxnSp>
      <p:pic>
        <p:nvPicPr>
          <p:cNvPr id="15" name="图片 14">
            <a:extLst>
              <a:ext uri="{FF2B5EF4-FFF2-40B4-BE49-F238E27FC236}">
                <a16:creationId xmlns:a16="http://schemas.microsoft.com/office/drawing/2014/main" id="{FFC5B84D-5AE6-462C-AEB2-D3200AD60735}"/>
              </a:ext>
            </a:extLst>
          </p:cNvPr>
          <p:cNvPicPr>
            <a:picLocks noChangeAspect="1"/>
          </p:cNvPicPr>
          <p:nvPr userDrawn="1"/>
        </p:nvPicPr>
        <p:blipFill>
          <a:blip r:embed="rId3">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val="0"/>
              </a:ext>
            </a:extLst>
          </a:blip>
          <a:srcRect l="25089" r="24821"/>
          <a:stretch>
            <a:fillRect/>
          </a:stretch>
        </p:blipFill>
        <p:spPr>
          <a:xfrm>
            <a:off x="0" y="-76200"/>
            <a:ext cx="6106901" cy="6858000"/>
          </a:xfrm>
          <a:custGeom>
            <a:avLst/>
            <a:gdLst>
              <a:gd name="connsiteX0" fmla="*/ 0 w 6106901"/>
              <a:gd name="connsiteY0" fmla="*/ 0 h 6858000"/>
              <a:gd name="connsiteX1" fmla="*/ 3193319 w 6106901"/>
              <a:gd name="connsiteY1" fmla="*/ 0 h 6858000"/>
              <a:gd name="connsiteX2" fmla="*/ 6106901 w 6106901"/>
              <a:gd name="connsiteY2" fmla="*/ 6858000 h 6858000"/>
              <a:gd name="connsiteX3" fmla="*/ 0 w 61069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06901" h="6858000">
                <a:moveTo>
                  <a:pt x="0" y="0"/>
                </a:moveTo>
                <a:lnTo>
                  <a:pt x="3193319" y="0"/>
                </a:lnTo>
                <a:lnTo>
                  <a:pt x="6106901" y="6858000"/>
                </a:lnTo>
                <a:lnTo>
                  <a:pt x="0" y="6858000"/>
                </a:lnTo>
                <a:close/>
              </a:path>
            </a:pathLst>
          </a:custGeom>
        </p:spPr>
      </p:pic>
      <p:pic>
        <p:nvPicPr>
          <p:cNvPr id="14" name="图片 13">
            <a:extLst>
              <a:ext uri="{FF2B5EF4-FFF2-40B4-BE49-F238E27FC236}">
                <a16:creationId xmlns:a16="http://schemas.microsoft.com/office/drawing/2014/main" id="{0AC13C7F-21CD-4C70-B030-90F1CDE2E3B9}"/>
              </a:ext>
            </a:extLst>
          </p:cNvPr>
          <p:cNvPicPr>
            <a:picLocks noChangeAspect="1"/>
          </p:cNvPicPr>
          <p:nvPr userDrawn="1"/>
        </p:nvPicPr>
        <p:blipFill>
          <a:blip r:embed="rId5">
            <a:extLst>
              <a:ext uri="{28A0092B-C50C-407E-A947-70E740481C1C}">
                <a14:useLocalDpi xmlns:a14="http://schemas.microsoft.com/office/drawing/2010/main" val="0"/>
              </a:ext>
            </a:extLst>
          </a:blip>
          <a:srcRect l="25089" r="24821"/>
          <a:stretch>
            <a:fillRect/>
          </a:stretch>
        </p:blipFill>
        <p:spPr>
          <a:xfrm>
            <a:off x="1266132" y="281327"/>
            <a:ext cx="5453198" cy="6123896"/>
          </a:xfrm>
          <a:custGeom>
            <a:avLst/>
            <a:gdLst>
              <a:gd name="connsiteX0" fmla="*/ 0 w 6106901"/>
              <a:gd name="connsiteY0" fmla="*/ 0 h 6858000"/>
              <a:gd name="connsiteX1" fmla="*/ 3193319 w 6106901"/>
              <a:gd name="connsiteY1" fmla="*/ 0 h 6858000"/>
              <a:gd name="connsiteX2" fmla="*/ 6106901 w 6106901"/>
              <a:gd name="connsiteY2" fmla="*/ 6858000 h 6858000"/>
              <a:gd name="connsiteX3" fmla="*/ 0 w 61069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06901" h="6858000">
                <a:moveTo>
                  <a:pt x="0" y="0"/>
                </a:moveTo>
                <a:lnTo>
                  <a:pt x="3193319" y="0"/>
                </a:lnTo>
                <a:lnTo>
                  <a:pt x="6106901" y="6858000"/>
                </a:lnTo>
                <a:lnTo>
                  <a:pt x="0" y="6858000"/>
                </a:lnTo>
                <a:close/>
              </a:path>
            </a:pathLst>
          </a:custGeom>
          <a:ln w="19050">
            <a:solidFill>
              <a:schemeClr val="bg1"/>
            </a:solidFill>
          </a:ln>
        </p:spPr>
      </p:pic>
    </p:spTree>
    <p:extLst>
      <p:ext uri="{BB962C8B-B14F-4D97-AF65-F5344CB8AC3E}">
        <p14:creationId xmlns:p14="http://schemas.microsoft.com/office/powerpoint/2010/main" val="3966275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25AE7AA-5299-4910-A312-36B7B3F9E6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日期占位符 1"/>
          <p:cNvSpPr>
            <a:spLocks noGrp="1"/>
          </p:cNvSpPr>
          <p:nvPr>
            <p:ph type="dt" sz="half" idx="10"/>
          </p:nvPr>
        </p:nvSpPr>
        <p:spPr/>
        <p:txBody>
          <a:bodyPr/>
          <a:lstStyle/>
          <a:p>
            <a:fld id="{F6AE5AAF-4686-4DBC-AD82-82ACA52592B1}" type="datetimeFigureOut">
              <a:rPr lang="zh-CN" altLang="en-US" smtClean="0"/>
              <a:t>2025/9/19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13" name="矩形 12">
            <a:extLst>
              <a:ext uri="{FF2B5EF4-FFF2-40B4-BE49-F238E27FC236}">
                <a16:creationId xmlns:a16="http://schemas.microsoft.com/office/drawing/2014/main" id="{E781BB81-B763-4E0D-AFD7-99097146E66A}"/>
              </a:ext>
            </a:extLst>
          </p:cNvPr>
          <p:cNvSpPr/>
          <p:nvPr userDrawn="1"/>
        </p:nvSpPr>
        <p:spPr>
          <a:xfrm>
            <a:off x="590550" y="279400"/>
            <a:ext cx="11134725" cy="5991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nvGrpSpPr>
          <p:cNvPr id="7" name="组合 6">
            <a:extLst>
              <a:ext uri="{FF2B5EF4-FFF2-40B4-BE49-F238E27FC236}">
                <a16:creationId xmlns:a16="http://schemas.microsoft.com/office/drawing/2014/main" id="{3AA0A5FA-DDC3-4F7C-8BBC-21AEFDB1EC12}"/>
              </a:ext>
            </a:extLst>
          </p:cNvPr>
          <p:cNvGrpSpPr/>
          <p:nvPr userDrawn="1"/>
        </p:nvGrpSpPr>
        <p:grpSpPr>
          <a:xfrm>
            <a:off x="676275" y="549275"/>
            <a:ext cx="995344" cy="524782"/>
            <a:chOff x="0" y="-359"/>
            <a:chExt cx="1070518" cy="488225"/>
          </a:xfrm>
        </p:grpSpPr>
        <p:sp>
          <p:nvSpPr>
            <p:cNvPr id="8" name="矩形 7">
              <a:extLst>
                <a:ext uri="{FF2B5EF4-FFF2-40B4-BE49-F238E27FC236}">
                  <a16:creationId xmlns:a16="http://schemas.microsoft.com/office/drawing/2014/main" id="{B82E570C-A29B-40B7-A682-10B890ED81CB}"/>
                </a:ext>
              </a:extLst>
            </p:cNvPr>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9" name="矩形 8">
              <a:extLst>
                <a:ext uri="{FF2B5EF4-FFF2-40B4-BE49-F238E27FC236}">
                  <a16:creationId xmlns:a16="http://schemas.microsoft.com/office/drawing/2014/main" id="{01B33C23-AE5F-4F77-92C0-6B7DB51D8F93}"/>
                </a:ext>
              </a:extLst>
            </p:cNvPr>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id="{D61949F0-F125-4254-83B6-3B762ECD6823}"/>
                </a:ext>
              </a:extLst>
            </p:cNvPr>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739354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id="{D460A0B6-A8EB-44E8-A6BD-330DB1B70390}"/>
              </a:ext>
            </a:extLst>
          </p:cNvPr>
          <p:cNvSpPr>
            <a:spLocks noGrp="1"/>
          </p:cNvSpPr>
          <p:nvPr>
            <p:ph type="dt" sz="half" idx="10"/>
          </p:nvPr>
        </p:nvSpPr>
        <p:spPr/>
        <p:txBody>
          <a:bodyPr/>
          <a:lstStyle/>
          <a:p>
            <a:fld id="{F6AE5AAF-4686-4DBC-AD82-82ACA52592B1}" type="datetimeFigureOut">
              <a:rPr lang="zh-CN" altLang="en-US" smtClean="0"/>
              <a:t>2025/9/19</a:t>
            </a:fld>
            <a:endParaRPr lang="zh-CN" altLang="en-US"/>
          </a:p>
        </p:txBody>
      </p:sp>
      <p:sp>
        <p:nvSpPr>
          <p:cNvPr id="4" name="页脚占位符 3">
            <a:extLst>
              <a:ext uri="{FF2B5EF4-FFF2-40B4-BE49-F238E27FC236}">
                <a16:creationId xmlns:a16="http://schemas.microsoft.com/office/drawing/2014/main" id="{EA4A1964-6740-479C-BB4A-D71873D42DE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4E74841-F418-4854-944B-12532FF68DFE}"/>
              </a:ext>
            </a:extLst>
          </p:cNvPr>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6" name="文本框 5">
            <a:extLst>
              <a:ext uri="{FF2B5EF4-FFF2-40B4-BE49-F238E27FC236}">
                <a16:creationId xmlns:a16="http://schemas.microsoft.com/office/drawing/2014/main" id="{7D393AF0-2B1A-459D-B585-2CE20FDF9182}"/>
              </a:ext>
            </a:extLst>
          </p:cNvPr>
          <p:cNvSpPr txBox="1"/>
          <p:nvPr userDrawn="1"/>
        </p:nvSpPr>
        <p:spPr>
          <a:xfrm>
            <a:off x="0" y="0"/>
            <a:ext cx="12192000" cy="2705100"/>
          </a:xfrm>
          <a:prstGeom prst="rect">
            <a:avLst/>
          </a:prstGeom>
          <a:noFill/>
        </p:spPr>
        <p:txBody>
          <a:bodyPr wrap="square" rtlCol="0">
            <a:prstTxWarp prst="textTriangleInverted">
              <a:avLst/>
            </a:prstTxWarp>
            <a:spAutoFit/>
          </a:bodyPr>
          <a:lstStyle/>
          <a:p>
            <a:r>
              <a:rPr lang="en-US" altLang="zh-CN"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rPr>
              <a:t>-------------</a:t>
            </a:r>
            <a:endParaRPr lang="zh-CN" altLang="en-US"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7" name="矩形 6">
            <a:extLst>
              <a:ext uri="{FF2B5EF4-FFF2-40B4-BE49-F238E27FC236}">
                <a16:creationId xmlns:a16="http://schemas.microsoft.com/office/drawing/2014/main" id="{5B1E1E4B-8837-4854-831B-361D35D6B3B2}"/>
              </a:ext>
            </a:extLst>
          </p:cNvPr>
          <p:cNvSpPr/>
          <p:nvPr userDrawn="1"/>
        </p:nvSpPr>
        <p:spPr>
          <a:xfrm>
            <a:off x="0" y="3065480"/>
            <a:ext cx="12192000" cy="2397512"/>
          </a:xfrm>
          <a:prstGeom prst="rect">
            <a:avLst/>
          </a:prstGeom>
          <a:solidFill>
            <a:schemeClr val="bg1">
              <a:lumMod val="7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84399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BD6414B-98DC-4E84-930A-B3B7BCF67E89}"/>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C6CE5C8D-EFF3-494A-8C9A-820E265F73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213FB078-04F8-4F9D-AC9B-3504BE1A06B7}"/>
              </a:ext>
            </a:extLst>
          </p:cNvPr>
          <p:cNvSpPr>
            <a:spLocks noGrp="1"/>
          </p:cNvSpPr>
          <p:nvPr>
            <p:ph type="dt" sz="half" idx="10"/>
          </p:nvPr>
        </p:nvSpPr>
        <p:spPr/>
        <p:txBody>
          <a:bodyPr/>
          <a:lstStyle/>
          <a:p>
            <a:fld id="{A7E6CA60-3988-4C8B-A7C6-6BD1C9CD6F53}" type="datetimeFigureOut">
              <a:rPr lang="zh-CN" altLang="en-US" smtClean="0"/>
              <a:t>2025/9/19</a:t>
            </a:fld>
            <a:endParaRPr lang="zh-CN" altLang="en-US"/>
          </a:p>
        </p:txBody>
      </p:sp>
      <p:sp>
        <p:nvSpPr>
          <p:cNvPr id="5" name="页脚占位符 4">
            <a:extLst>
              <a:ext uri="{FF2B5EF4-FFF2-40B4-BE49-F238E27FC236}">
                <a16:creationId xmlns:a16="http://schemas.microsoft.com/office/drawing/2014/main" id="{038E0B74-ECE9-4085-99BF-D4509C91CAF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652E3B8A-873D-4101-A347-A7840184EEBE}"/>
              </a:ext>
            </a:extLst>
          </p:cNvPr>
          <p:cNvSpPr>
            <a:spLocks noGrp="1"/>
          </p:cNvSpPr>
          <p:nvPr>
            <p:ph type="sldNum" sz="quarter" idx="12"/>
          </p:nvPr>
        </p:nvSpPr>
        <p:spPr/>
        <p:txBody>
          <a:bodyPr/>
          <a:lstStyle/>
          <a:p>
            <a:fld id="{88A688F5-C55E-434D-BF73-1E2BDD0B481D}" type="slidenum">
              <a:rPr lang="zh-CN" altLang="en-US" smtClean="0"/>
              <a:t>‹#›</a:t>
            </a:fld>
            <a:endParaRPr lang="zh-CN" altLang="en-US"/>
          </a:p>
        </p:txBody>
      </p:sp>
    </p:spTree>
    <p:extLst>
      <p:ext uri="{BB962C8B-B14F-4D97-AF65-F5344CB8AC3E}">
        <p14:creationId xmlns:p14="http://schemas.microsoft.com/office/powerpoint/2010/main" val="2885370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F949806-F06B-41A9-97EF-F8D48D84AFB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04D7E5CB-E173-43CD-9007-3ECEAEAD5DE7}"/>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A5FA13F-9D5A-4FB2-84C9-20F821D2CA42}"/>
              </a:ext>
            </a:extLst>
          </p:cNvPr>
          <p:cNvSpPr>
            <a:spLocks noGrp="1"/>
          </p:cNvSpPr>
          <p:nvPr>
            <p:ph type="dt" sz="half" idx="10"/>
          </p:nvPr>
        </p:nvSpPr>
        <p:spPr/>
        <p:txBody>
          <a:bodyPr/>
          <a:lstStyle/>
          <a:p>
            <a:fld id="{A7E6CA60-3988-4C8B-A7C6-6BD1C9CD6F53}" type="datetimeFigureOut">
              <a:rPr lang="zh-CN" altLang="en-US" smtClean="0"/>
              <a:t>2025/9/19</a:t>
            </a:fld>
            <a:endParaRPr lang="zh-CN" altLang="en-US"/>
          </a:p>
        </p:txBody>
      </p:sp>
      <p:sp>
        <p:nvSpPr>
          <p:cNvPr id="5" name="页脚占位符 4">
            <a:extLst>
              <a:ext uri="{FF2B5EF4-FFF2-40B4-BE49-F238E27FC236}">
                <a16:creationId xmlns:a16="http://schemas.microsoft.com/office/drawing/2014/main" id="{E73CF263-93B7-4074-A8FA-95F5D2C5FB9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BC25CB8-DC3E-4858-823B-1BE40A60041C}"/>
              </a:ext>
            </a:extLst>
          </p:cNvPr>
          <p:cNvSpPr>
            <a:spLocks noGrp="1"/>
          </p:cNvSpPr>
          <p:nvPr>
            <p:ph type="sldNum" sz="quarter" idx="12"/>
          </p:nvPr>
        </p:nvSpPr>
        <p:spPr/>
        <p:txBody>
          <a:bodyPr/>
          <a:lstStyle/>
          <a:p>
            <a:fld id="{88A688F5-C55E-434D-BF73-1E2BDD0B481D}" type="slidenum">
              <a:rPr lang="zh-CN" altLang="en-US" smtClean="0"/>
              <a:t>‹#›</a:t>
            </a:fld>
            <a:endParaRPr lang="zh-CN" altLang="en-US"/>
          </a:p>
        </p:txBody>
      </p:sp>
    </p:spTree>
    <p:extLst>
      <p:ext uri="{BB962C8B-B14F-4D97-AF65-F5344CB8AC3E}">
        <p14:creationId xmlns:p14="http://schemas.microsoft.com/office/powerpoint/2010/main" val="639057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E0DD383-3797-4657-8B1B-CDF6DCB8916F}"/>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124171AB-61B0-4B6F-9ED8-313A2E729F0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E7B82D11-8C36-427A-B7E0-EC896DF145C3}"/>
              </a:ext>
            </a:extLst>
          </p:cNvPr>
          <p:cNvSpPr>
            <a:spLocks noGrp="1"/>
          </p:cNvSpPr>
          <p:nvPr>
            <p:ph type="dt" sz="half" idx="10"/>
          </p:nvPr>
        </p:nvSpPr>
        <p:spPr/>
        <p:txBody>
          <a:bodyPr/>
          <a:lstStyle/>
          <a:p>
            <a:fld id="{A7E6CA60-3988-4C8B-A7C6-6BD1C9CD6F53}" type="datetimeFigureOut">
              <a:rPr lang="zh-CN" altLang="en-US" smtClean="0"/>
              <a:t>2025/9/19</a:t>
            </a:fld>
            <a:endParaRPr lang="zh-CN" altLang="en-US"/>
          </a:p>
        </p:txBody>
      </p:sp>
      <p:sp>
        <p:nvSpPr>
          <p:cNvPr id="5" name="页脚占位符 4">
            <a:extLst>
              <a:ext uri="{FF2B5EF4-FFF2-40B4-BE49-F238E27FC236}">
                <a16:creationId xmlns:a16="http://schemas.microsoft.com/office/drawing/2014/main" id="{F7569E30-4165-4CFA-B11D-7E8E2504724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84B7DBA-D2FC-4049-8419-8E99A638547C}"/>
              </a:ext>
            </a:extLst>
          </p:cNvPr>
          <p:cNvSpPr>
            <a:spLocks noGrp="1"/>
          </p:cNvSpPr>
          <p:nvPr>
            <p:ph type="sldNum" sz="quarter" idx="12"/>
          </p:nvPr>
        </p:nvSpPr>
        <p:spPr/>
        <p:txBody>
          <a:bodyPr/>
          <a:lstStyle/>
          <a:p>
            <a:fld id="{88A688F5-C55E-434D-BF73-1E2BDD0B481D}" type="slidenum">
              <a:rPr lang="zh-CN" altLang="en-US" smtClean="0"/>
              <a:t>‹#›</a:t>
            </a:fld>
            <a:endParaRPr lang="zh-CN" altLang="en-US"/>
          </a:p>
        </p:txBody>
      </p:sp>
    </p:spTree>
    <p:extLst>
      <p:ext uri="{BB962C8B-B14F-4D97-AF65-F5344CB8AC3E}">
        <p14:creationId xmlns:p14="http://schemas.microsoft.com/office/powerpoint/2010/main" val="748009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81BA1CB-74A7-407F-ADEA-1F8273B462C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B78C01C-0476-4AF4-BA61-0D9EB1FBC6D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FE3DFA44-D559-4E2B-8258-9FFA6DCC503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109C1DEA-C9CA-4BF6-B240-BC403C38977E}"/>
              </a:ext>
            </a:extLst>
          </p:cNvPr>
          <p:cNvSpPr>
            <a:spLocks noGrp="1"/>
          </p:cNvSpPr>
          <p:nvPr>
            <p:ph type="dt" sz="half" idx="10"/>
          </p:nvPr>
        </p:nvSpPr>
        <p:spPr/>
        <p:txBody>
          <a:bodyPr/>
          <a:lstStyle/>
          <a:p>
            <a:fld id="{A7E6CA60-3988-4C8B-A7C6-6BD1C9CD6F53}" type="datetimeFigureOut">
              <a:rPr lang="zh-CN" altLang="en-US" smtClean="0"/>
              <a:t>2025/9/19</a:t>
            </a:fld>
            <a:endParaRPr lang="zh-CN" altLang="en-US"/>
          </a:p>
        </p:txBody>
      </p:sp>
      <p:sp>
        <p:nvSpPr>
          <p:cNvPr id="6" name="页脚占位符 5">
            <a:extLst>
              <a:ext uri="{FF2B5EF4-FFF2-40B4-BE49-F238E27FC236}">
                <a16:creationId xmlns:a16="http://schemas.microsoft.com/office/drawing/2014/main" id="{B520B674-E2F5-4499-B0E9-BD55A57C4C9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A712FEA1-E9AA-40FB-9F1C-4B81A8E07521}"/>
              </a:ext>
            </a:extLst>
          </p:cNvPr>
          <p:cNvSpPr>
            <a:spLocks noGrp="1"/>
          </p:cNvSpPr>
          <p:nvPr>
            <p:ph type="sldNum" sz="quarter" idx="12"/>
          </p:nvPr>
        </p:nvSpPr>
        <p:spPr/>
        <p:txBody>
          <a:bodyPr/>
          <a:lstStyle/>
          <a:p>
            <a:fld id="{88A688F5-C55E-434D-BF73-1E2BDD0B481D}" type="slidenum">
              <a:rPr lang="zh-CN" altLang="en-US" smtClean="0"/>
              <a:t>‹#›</a:t>
            </a:fld>
            <a:endParaRPr lang="zh-CN" altLang="en-US"/>
          </a:p>
        </p:txBody>
      </p:sp>
    </p:spTree>
    <p:extLst>
      <p:ext uri="{BB962C8B-B14F-4D97-AF65-F5344CB8AC3E}">
        <p14:creationId xmlns:p14="http://schemas.microsoft.com/office/powerpoint/2010/main" val="483398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9BA2944-3554-4ABD-B994-C0AA49113B00}"/>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880CEC5-F3A7-48BD-8503-FA3C369EED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E80ED75A-1F38-44F3-AB5C-6C64FF948C24}"/>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662EE63F-CF44-48D9-8D4D-C0725176BE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E6517D77-D096-49A4-BA8A-922FCE1BAD4B}"/>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FFEAAD3E-54E8-49B0-8AF4-1F4E969532CB}"/>
              </a:ext>
            </a:extLst>
          </p:cNvPr>
          <p:cNvSpPr>
            <a:spLocks noGrp="1"/>
          </p:cNvSpPr>
          <p:nvPr>
            <p:ph type="dt" sz="half" idx="10"/>
          </p:nvPr>
        </p:nvSpPr>
        <p:spPr/>
        <p:txBody>
          <a:bodyPr/>
          <a:lstStyle/>
          <a:p>
            <a:fld id="{A7E6CA60-3988-4C8B-A7C6-6BD1C9CD6F53}" type="datetimeFigureOut">
              <a:rPr lang="zh-CN" altLang="en-US" smtClean="0"/>
              <a:t>2025/9/19</a:t>
            </a:fld>
            <a:endParaRPr lang="zh-CN" altLang="en-US"/>
          </a:p>
        </p:txBody>
      </p:sp>
      <p:sp>
        <p:nvSpPr>
          <p:cNvPr id="8" name="页脚占位符 7">
            <a:extLst>
              <a:ext uri="{FF2B5EF4-FFF2-40B4-BE49-F238E27FC236}">
                <a16:creationId xmlns:a16="http://schemas.microsoft.com/office/drawing/2014/main" id="{425904F6-B1F3-448C-8849-14E484490C52}"/>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FD58D169-F574-4818-949D-182884BCFC86}"/>
              </a:ext>
            </a:extLst>
          </p:cNvPr>
          <p:cNvSpPr>
            <a:spLocks noGrp="1"/>
          </p:cNvSpPr>
          <p:nvPr>
            <p:ph type="sldNum" sz="quarter" idx="12"/>
          </p:nvPr>
        </p:nvSpPr>
        <p:spPr/>
        <p:txBody>
          <a:bodyPr/>
          <a:lstStyle/>
          <a:p>
            <a:fld id="{88A688F5-C55E-434D-BF73-1E2BDD0B481D}" type="slidenum">
              <a:rPr lang="zh-CN" altLang="en-US" smtClean="0"/>
              <a:t>‹#›</a:t>
            </a:fld>
            <a:endParaRPr lang="zh-CN" altLang="en-US"/>
          </a:p>
        </p:txBody>
      </p:sp>
    </p:spTree>
    <p:extLst>
      <p:ext uri="{BB962C8B-B14F-4D97-AF65-F5344CB8AC3E}">
        <p14:creationId xmlns:p14="http://schemas.microsoft.com/office/powerpoint/2010/main" val="27648479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B048A356-36F6-4DD8-BE27-409A114B69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84015C4E-76B3-4CFF-A4B4-FBAC0D9127B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DC53FDB-7CF3-4E42-8EF1-189A501D26A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E6CA60-3988-4C8B-A7C6-6BD1C9CD6F53}" type="datetimeFigureOut">
              <a:rPr lang="zh-CN" altLang="en-US" smtClean="0"/>
              <a:t>2025/9/19</a:t>
            </a:fld>
            <a:endParaRPr lang="zh-CN" altLang="en-US"/>
          </a:p>
        </p:txBody>
      </p:sp>
      <p:sp>
        <p:nvSpPr>
          <p:cNvPr id="5" name="页脚占位符 4">
            <a:extLst>
              <a:ext uri="{FF2B5EF4-FFF2-40B4-BE49-F238E27FC236}">
                <a16:creationId xmlns:a16="http://schemas.microsoft.com/office/drawing/2014/main" id="{A479444E-BDAA-4D11-910A-B36CB94157E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B410259E-8545-4CF1-A487-BCCF85371C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A688F5-C55E-434D-BF73-1E2BDD0B481D}" type="slidenum">
              <a:rPr lang="zh-CN" altLang="en-US" smtClean="0"/>
              <a:t>‹#›</a:t>
            </a:fld>
            <a:endParaRPr lang="zh-CN" altLang="en-US"/>
          </a:p>
        </p:txBody>
      </p:sp>
    </p:spTree>
    <p:extLst>
      <p:ext uri="{BB962C8B-B14F-4D97-AF65-F5344CB8AC3E}">
        <p14:creationId xmlns:p14="http://schemas.microsoft.com/office/powerpoint/2010/main" val="1278971866"/>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10.xml"/><Relationship Id="rId1" Type="http://schemas.openxmlformats.org/officeDocument/2006/relationships/slideLayout" Target="../slideLayouts/slideLayout2.xml"/><Relationship Id="rId4" Type="http://schemas.openxmlformats.org/officeDocument/2006/relationships/slide" Target="slide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9652C164-A926-49A3-9FC3-5913EE089B0F}"/>
              </a:ext>
            </a:extLst>
          </p:cNvPr>
          <p:cNvSpPr txBox="1">
            <a:spLocks/>
          </p:cNvSpPr>
          <p:nvPr/>
        </p:nvSpPr>
        <p:spPr>
          <a:xfrm>
            <a:off x="623392" y="4365105"/>
            <a:ext cx="11377264" cy="923330"/>
          </a:xfrm>
          <a:prstGeom prst="rect">
            <a:avLst/>
          </a:prstGeom>
          <a:noFill/>
        </p:spPr>
        <p:txBody>
          <a:bodyPr vert="horz" wrap="square" lIns="91440" tIns="45720" rIns="91440" bIns="4572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6000" b="1" dirty="0">
                <a:solidFill>
                  <a:schemeClr val="bg1"/>
                </a:solidFill>
                <a:latin typeface="微软雅黑" panose="020B0503020204020204" pitchFamily="34" charset="-122"/>
                <a:ea typeface="微软雅黑" panose="020B0503020204020204" pitchFamily="34" charset="-122"/>
                <a:cs typeface="+mn-cs"/>
              </a:rPr>
              <a:t>第</a:t>
            </a:r>
            <a:r>
              <a:rPr lang="en-US" altLang="zh-CN" sz="6000" b="1" dirty="0">
                <a:solidFill>
                  <a:schemeClr val="bg1"/>
                </a:solidFill>
                <a:latin typeface="微软雅黑" panose="020B0503020204020204" pitchFamily="34" charset="-122"/>
                <a:ea typeface="微软雅黑" panose="020B0503020204020204" pitchFamily="34" charset="-122"/>
                <a:cs typeface="+mn-cs"/>
              </a:rPr>
              <a:t>7</a:t>
            </a:r>
            <a:r>
              <a:rPr lang="zh-CN" altLang="en-US" sz="6000" b="1" dirty="0">
                <a:solidFill>
                  <a:schemeClr val="bg1"/>
                </a:solidFill>
                <a:latin typeface="微软雅黑" panose="020B0503020204020204" pitchFamily="34" charset="-122"/>
                <a:ea typeface="微软雅黑" panose="020B0503020204020204" pitchFamily="34" charset="-122"/>
                <a:cs typeface="+mn-cs"/>
              </a:rPr>
              <a:t>章</a:t>
            </a:r>
            <a:r>
              <a:rPr lang="en-US" altLang="zh-CN" sz="6000" b="1" dirty="0">
                <a:solidFill>
                  <a:schemeClr val="bg1"/>
                </a:solidFill>
                <a:latin typeface="微软雅黑" panose="020B0503020204020204" pitchFamily="34" charset="-122"/>
                <a:ea typeface="微软雅黑" panose="020B0503020204020204" pitchFamily="34" charset="-122"/>
                <a:cs typeface="+mn-cs"/>
              </a:rPr>
              <a:t>  </a:t>
            </a:r>
            <a:r>
              <a:rPr lang="zh-CN" altLang="zh-CN" sz="6000" b="1" dirty="0">
                <a:solidFill>
                  <a:schemeClr val="bg1"/>
                </a:solidFill>
                <a:latin typeface="微软雅黑" panose="020B0503020204020204" pitchFamily="34" charset="-122"/>
                <a:ea typeface="微软雅黑" panose="020B0503020204020204" pitchFamily="34" charset="-122"/>
                <a:cs typeface="+mn-cs"/>
              </a:rPr>
              <a:t>在电气图中添加尺寸标注</a:t>
            </a:r>
            <a:endParaRPr lang="zh-CN" altLang="en-US" sz="6000" b="1" dirty="0">
              <a:solidFill>
                <a:schemeClr val="bg1"/>
              </a:solidFill>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424538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1505490" y="764704"/>
            <a:ext cx="9181020" cy="2346283"/>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7.2.3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对齐标注</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对齐标注又称为平行标注，尺寸线始终与标注对象保持平行。若是圆弧则平行尺寸标注的尺寸线与圆弧两个端点对应的弦保持平行。它被广泛用于对斜线、斜面等具有倾斜特征的尺寸标注。单击“线性”下拉按钮，在列表中选择“已对齐”选项，指定好两个图形的两个测量点，和尺寸线位置即可。</a:t>
            </a:r>
          </a:p>
        </p:txBody>
      </p:sp>
      <p:pic>
        <p:nvPicPr>
          <p:cNvPr id="4098" name="图片 1">
            <a:extLst>
              <a:ext uri="{FF2B5EF4-FFF2-40B4-BE49-F238E27FC236}">
                <a16:creationId xmlns:a16="http://schemas.microsoft.com/office/drawing/2014/main" id="{D7E654E2-2F66-40E7-8873-0390C0E927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9696" y="3408978"/>
            <a:ext cx="2570864" cy="216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图片 1">
            <a:extLst>
              <a:ext uri="{FF2B5EF4-FFF2-40B4-BE49-F238E27FC236}">
                <a16:creationId xmlns:a16="http://schemas.microsoft.com/office/drawing/2014/main" id="{42F3A78E-E2C0-4EBC-B0EC-120F6A9251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8048" y="3435934"/>
            <a:ext cx="2293281" cy="2133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2328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2302078" y="1307517"/>
            <a:ext cx="7587843" cy="1473411"/>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7.2.4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角度标注</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角度标注用于标注两条非平行线之间的夹角，测量对象包括圆弧、圆、直线和点四种。</a:t>
            </a:r>
          </a:p>
        </p:txBody>
      </p:sp>
      <p:pic>
        <p:nvPicPr>
          <p:cNvPr id="5122" name="图片 1">
            <a:extLst>
              <a:ext uri="{FF2B5EF4-FFF2-40B4-BE49-F238E27FC236}">
                <a16:creationId xmlns:a16="http://schemas.microsoft.com/office/drawing/2014/main" id="{D134717B-9005-47D0-A191-A265F16E7B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8703" y="3429001"/>
            <a:ext cx="1607233" cy="146112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5123" name="Picture 3">
            <a:extLst>
              <a:ext uri="{FF2B5EF4-FFF2-40B4-BE49-F238E27FC236}">
                <a16:creationId xmlns:a16="http://schemas.microsoft.com/office/drawing/2014/main" id="{4593A683-FDB9-4E31-A958-0BC8C23A6D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6773" y="3429000"/>
            <a:ext cx="1709885" cy="147341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F962D05B-5150-4203-BF5A-48EE0A6BE3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9787" y="3429000"/>
            <a:ext cx="2425737" cy="147341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5125" name="Picture 5">
            <a:extLst>
              <a:ext uri="{FF2B5EF4-FFF2-40B4-BE49-F238E27FC236}">
                <a16:creationId xmlns:a16="http://schemas.microsoft.com/office/drawing/2014/main" id="{D4CE271F-00C4-4909-BF72-7D561AF961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47798" y="3429000"/>
            <a:ext cx="1668682" cy="147341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23993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1997169" y="980728"/>
            <a:ext cx="8197661" cy="1872208"/>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7.2.5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半径</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直径标注</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半径和直径标注用于标注圆和圆弧的半径和直径尺寸，并显示前面带有字母“</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R</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”和“φ”符号的标注。在“线性”下拉列表中单击“半径”或“直径”命令可启动相应的标注功能。</a:t>
            </a:r>
          </a:p>
        </p:txBody>
      </p:sp>
      <p:pic>
        <p:nvPicPr>
          <p:cNvPr id="6146" name="图片 1">
            <a:extLst>
              <a:ext uri="{FF2B5EF4-FFF2-40B4-BE49-F238E27FC236}">
                <a16:creationId xmlns:a16="http://schemas.microsoft.com/office/drawing/2014/main" id="{377334EA-7CBE-4D46-8B68-257EABC158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8767" y="3068960"/>
            <a:ext cx="2374220" cy="2421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图片 1">
            <a:extLst>
              <a:ext uri="{FF2B5EF4-FFF2-40B4-BE49-F238E27FC236}">
                <a16:creationId xmlns:a16="http://schemas.microsoft.com/office/drawing/2014/main" id="{824A771B-8F16-4A5A-9AE9-5D2DFBC4AD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8048" y="3068960"/>
            <a:ext cx="2233177" cy="2421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17517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1922348" y="548680"/>
            <a:ext cx="8347303" cy="2346283"/>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7.2.6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快速标注</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快速标注用于快速创建标注，可以创建基线标注、连续尺寸标注、半径标注、直径标注、坐标标注，但不能进行圆心标记和标注公差。在“标注”面板中单击“快速”按钮，选择要标注的图形线段，按回车键，指定好标注线位置即可完成标注操作。</a:t>
            </a:r>
          </a:p>
        </p:txBody>
      </p:sp>
      <p:pic>
        <p:nvPicPr>
          <p:cNvPr id="7170" name="图片 1">
            <a:extLst>
              <a:ext uri="{FF2B5EF4-FFF2-40B4-BE49-F238E27FC236}">
                <a16:creationId xmlns:a16="http://schemas.microsoft.com/office/drawing/2014/main" id="{0CDE452A-45B6-40B6-8BD8-4C04A184C8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7258" y="3140968"/>
            <a:ext cx="1944216" cy="245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图片 1">
            <a:extLst>
              <a:ext uri="{FF2B5EF4-FFF2-40B4-BE49-F238E27FC236}">
                <a16:creationId xmlns:a16="http://schemas.microsoft.com/office/drawing/2014/main" id="{5C78B051-5F64-4818-9CEA-15E2FDD8F69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9586" y="3140968"/>
            <a:ext cx="1946694" cy="245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74010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1997169" y="548680"/>
            <a:ext cx="8347303" cy="2346283"/>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7.2.7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连续标注</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连续标注是指连续的进行线性标注，每个连续标注都从前一个标注的第二条尺寸界线出开始。在“注释”选项卡的“标注”面板中单击“连续”按钮，选择上一个线性标注线，其后连续捕捉下一个标注点，直到捕捉最后一个标注点为止，即可完成连续操作。</a:t>
            </a:r>
          </a:p>
        </p:txBody>
      </p:sp>
      <p:pic>
        <p:nvPicPr>
          <p:cNvPr id="8194" name="图片 1">
            <a:extLst>
              <a:ext uri="{FF2B5EF4-FFF2-40B4-BE49-F238E27FC236}">
                <a16:creationId xmlns:a16="http://schemas.microsoft.com/office/drawing/2014/main" id="{645A95DF-CDE2-4DCE-9788-B8C4F29C18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3205" y="3212976"/>
            <a:ext cx="2916650" cy="2346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Picture 3">
            <a:extLst>
              <a:ext uri="{FF2B5EF4-FFF2-40B4-BE49-F238E27FC236}">
                <a16:creationId xmlns:a16="http://schemas.microsoft.com/office/drawing/2014/main" id="{D8D392B8-273C-4988-92EC-8383E62C0F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7621" y="3212976"/>
            <a:ext cx="1911512" cy="234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28715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1778332" y="692696"/>
            <a:ext cx="8635335" cy="2376264"/>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7.2.8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基线标注</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基线标注是从一个标注或选定标注的基线分别创建多条线性标注。用户可设定每条尺寸线之间的间距，以避免与上一段尺寸线重叠。</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执行“基线”命令，选择上一个线性标注线，其后连续捕捉下一个标注点，直到捕捉最后一个标注点为止，即可完成操作。</a:t>
            </a:r>
          </a:p>
        </p:txBody>
      </p:sp>
      <p:pic>
        <p:nvPicPr>
          <p:cNvPr id="9218" name="图片 1">
            <a:extLst>
              <a:ext uri="{FF2B5EF4-FFF2-40B4-BE49-F238E27FC236}">
                <a16:creationId xmlns:a16="http://schemas.microsoft.com/office/drawing/2014/main" id="{D7161F47-7F1D-4591-B064-03F7006726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3552" y="3284984"/>
            <a:ext cx="3259356" cy="244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图片 1">
            <a:extLst>
              <a:ext uri="{FF2B5EF4-FFF2-40B4-BE49-F238E27FC236}">
                <a16:creationId xmlns:a16="http://schemas.microsoft.com/office/drawing/2014/main" id="{6A010A29-E1AA-4022-B489-81ABD27F76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51983" y="3284984"/>
            <a:ext cx="4462673" cy="244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7862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85B8573-843A-42CA-9087-3A33CDC2AABA}"/>
              </a:ext>
            </a:extLst>
          </p:cNvPr>
          <p:cNvGrpSpPr/>
          <p:nvPr/>
        </p:nvGrpSpPr>
        <p:grpSpPr>
          <a:xfrm>
            <a:off x="2679105" y="3429000"/>
            <a:ext cx="2057222" cy="1809652"/>
            <a:chOff x="5198984" y="1169522"/>
            <a:chExt cx="2057222" cy="1809652"/>
          </a:xfrm>
        </p:grpSpPr>
        <p:sp>
          <p:nvSpPr>
            <p:cNvPr id="3" name="矩形 2">
              <a:extLst>
                <a:ext uri="{FF2B5EF4-FFF2-40B4-BE49-F238E27FC236}">
                  <a16:creationId xmlns:a16="http://schemas.microsoft.com/office/drawing/2014/main" id="{893390EA-B071-47DD-B0E4-297451716D9D}"/>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 name="矩形 3">
              <a:extLst>
                <a:ext uri="{FF2B5EF4-FFF2-40B4-BE49-F238E27FC236}">
                  <a16:creationId xmlns:a16="http://schemas.microsoft.com/office/drawing/2014/main" id="{2B778252-897F-49BE-B2E0-B37520AED42A}"/>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 name="矩形 4">
              <a:extLst>
                <a:ext uri="{FF2B5EF4-FFF2-40B4-BE49-F238E27FC236}">
                  <a16:creationId xmlns:a16="http://schemas.microsoft.com/office/drawing/2014/main" id="{58AA6278-BDAF-4E62-B7C3-A38A7560E50C}"/>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
        <p:nvSpPr>
          <p:cNvPr id="6" name="矩形 5">
            <a:extLst>
              <a:ext uri="{FF2B5EF4-FFF2-40B4-BE49-F238E27FC236}">
                <a16:creationId xmlns:a16="http://schemas.microsoft.com/office/drawing/2014/main" id="{EB2F086E-47AF-45B1-B3C0-E0632F05B0B6}"/>
              </a:ext>
            </a:extLst>
          </p:cNvPr>
          <p:cNvSpPr/>
          <p:nvPr/>
        </p:nvSpPr>
        <p:spPr>
          <a:xfrm>
            <a:off x="5746407" y="3972975"/>
            <a:ext cx="3877985" cy="830997"/>
          </a:xfrm>
          <a:prstGeom prst="rect">
            <a:avLst/>
          </a:prstGeom>
        </p:spPr>
        <p:txBody>
          <a:bodyPr wrap="none">
            <a:spAutoFit/>
          </a:bodyPr>
          <a:lstStyle/>
          <a:p>
            <a:r>
              <a:rPr lang="zh-CN" altLang="zh-CN" sz="4800" b="1" dirty="0">
                <a:latin typeface="微软雅黑" panose="020B0503020204020204" pitchFamily="34" charset="-122"/>
                <a:ea typeface="微软雅黑" panose="020B0503020204020204" pitchFamily="34" charset="-122"/>
              </a:rPr>
              <a:t>编辑尺寸标注</a:t>
            </a:r>
          </a:p>
        </p:txBody>
      </p:sp>
      <p:sp>
        <p:nvSpPr>
          <p:cNvPr id="7" name="文本框 6">
            <a:extLst>
              <a:ext uri="{FF2B5EF4-FFF2-40B4-BE49-F238E27FC236}">
                <a16:creationId xmlns:a16="http://schemas.microsoft.com/office/drawing/2014/main" id="{9E5A82B6-5414-4622-B2ED-146F93ED9985}"/>
              </a:ext>
            </a:extLst>
          </p:cNvPr>
          <p:cNvSpPr txBox="1"/>
          <p:nvPr/>
        </p:nvSpPr>
        <p:spPr>
          <a:xfrm>
            <a:off x="2991739"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03</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4291981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1778332" y="692696"/>
            <a:ext cx="8635335" cy="1884618"/>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7.3.1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编辑标注</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双击尺寸线中的文字，进入可编辑状态，在此对其数字进行更改。</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单击“标注”面板三角按钮，在展开的选项板中根据需要单击“左对正、居中对正、右对正”按钮，可设置尺寸数字的对齐方式。</a:t>
            </a:r>
          </a:p>
        </p:txBody>
      </p:sp>
      <p:pic>
        <p:nvPicPr>
          <p:cNvPr id="10242" name="图片 1">
            <a:extLst>
              <a:ext uri="{FF2B5EF4-FFF2-40B4-BE49-F238E27FC236}">
                <a16:creationId xmlns:a16="http://schemas.microsoft.com/office/drawing/2014/main" id="{16EF994F-5A26-4FA7-8CB2-FDC6CCFD28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3520" y="2778961"/>
            <a:ext cx="2300765" cy="2723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图片 1">
            <a:extLst>
              <a:ext uri="{FF2B5EF4-FFF2-40B4-BE49-F238E27FC236}">
                <a16:creationId xmlns:a16="http://schemas.microsoft.com/office/drawing/2014/main" id="{78DDD821-E337-41EF-8593-6968921854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8760" y="2778961"/>
            <a:ext cx="2245552" cy="2723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76085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1778332" y="621052"/>
            <a:ext cx="8635335" cy="2807948"/>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7.3.2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替代标注</a:t>
            </a: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样式</a:t>
            </a:r>
            <a:endPar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当少数尺寸标注与其他大多数尺寸标注在样式上有差别时，若不想创建新的标注样式，可以创建标注样式替代。</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打开“标注样式管理器”对话框，单击“替代”按钮，打开“替代当前样式”对话框。从中可对所需的参数进行设置，然后单击“确定”按钮即可。返回到上一对话框，在“样式”列表中显示了“样式替代”。</a:t>
            </a:r>
          </a:p>
        </p:txBody>
      </p:sp>
      <p:pic>
        <p:nvPicPr>
          <p:cNvPr id="11266" name="图片 1">
            <a:extLst>
              <a:ext uri="{FF2B5EF4-FFF2-40B4-BE49-F238E27FC236}">
                <a16:creationId xmlns:a16="http://schemas.microsoft.com/office/drawing/2014/main" id="{624732C2-BECC-4207-BDFC-BF3A08E5FF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6266" y="3578613"/>
            <a:ext cx="3165718" cy="2268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7" name="图片 1">
            <a:extLst>
              <a:ext uri="{FF2B5EF4-FFF2-40B4-BE49-F238E27FC236}">
                <a16:creationId xmlns:a16="http://schemas.microsoft.com/office/drawing/2014/main" id="{F3AF988A-F010-4E83-B4F7-46B276751F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0682" y="3573016"/>
            <a:ext cx="3165718" cy="2274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14902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1778332" y="908720"/>
            <a:ext cx="8635335" cy="1422954"/>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7.3.3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更新标注</a:t>
            </a: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样式</a:t>
            </a:r>
            <a:endPar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如果当前使用的标注样式进行了更改，用户可在“标注”面板中单击“更新”按钮，然后选择所需尺寸标注，按回车键即可更新其样式。</a:t>
            </a:r>
          </a:p>
        </p:txBody>
      </p:sp>
      <p:pic>
        <p:nvPicPr>
          <p:cNvPr id="12290" name="图片 1">
            <a:extLst>
              <a:ext uri="{FF2B5EF4-FFF2-40B4-BE49-F238E27FC236}">
                <a16:creationId xmlns:a16="http://schemas.microsoft.com/office/drawing/2014/main" id="{2E035DA9-B06F-4418-B748-D0C5AE7E37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1005" y="2636913"/>
            <a:ext cx="2128932" cy="244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图片 1">
            <a:extLst>
              <a:ext uri="{FF2B5EF4-FFF2-40B4-BE49-F238E27FC236}">
                <a16:creationId xmlns:a16="http://schemas.microsoft.com/office/drawing/2014/main" id="{27CA3A37-49FE-4460-89A5-B4AB2C9AF8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40730" y="2636913"/>
            <a:ext cx="2106040" cy="2448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3312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1793522" y="1772816"/>
            <a:ext cx="8604956" cy="3312368"/>
          </a:xfrm>
          <a:prstGeom prst="rect">
            <a:avLst/>
          </a:prstGeom>
        </p:spPr>
        <p:txBody>
          <a:bodyPr wrap="square">
            <a:spAutoFit/>
          </a:bodyPr>
          <a:lstStyle/>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为了能够清晰的表达出图形的大小，以及各图形之间的尺寸关系，需要为这些图形添加相应的尺寸。尺寸标注在绘图中是不可缺少的一步。通过在图纸中添加尺寸标注，施工人员才能够清晰的查看到图形真实大小以及相互关系。本章将介绍一些常用的尺寸创建以及编辑方法。</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知识要点</a:t>
            </a:r>
          </a:p>
          <a:p>
            <a:pPr marL="457200" lvl="0" indent="457200">
              <a:lnSpc>
                <a:spcPct val="150000"/>
              </a:lnSpc>
              <a:buFont typeface="+mj-lt"/>
              <a:buAutoNum type="arabicPeriod"/>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了解标注规则</a:t>
            </a:r>
          </a:p>
          <a:p>
            <a:pPr marL="457200" lvl="0" indent="457200">
              <a:lnSpc>
                <a:spcPct val="150000"/>
              </a:lnSpc>
              <a:buFont typeface="+mj-lt"/>
              <a:buAutoNum type="arabicPeriod"/>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掌握尺寸标注的创建与编辑方法</a:t>
            </a:r>
          </a:p>
        </p:txBody>
      </p:sp>
      <p:sp>
        <p:nvSpPr>
          <p:cNvPr id="5" name="标题 2">
            <a:extLst>
              <a:ext uri="{FF2B5EF4-FFF2-40B4-BE49-F238E27FC236}">
                <a16:creationId xmlns:a16="http://schemas.microsoft.com/office/drawing/2014/main" id="{3B00600B-835F-498F-882A-51207A8403EB}"/>
              </a:ext>
            </a:extLst>
          </p:cNvPr>
          <p:cNvSpPr txBox="1">
            <a:spLocks/>
          </p:cNvSpPr>
          <p:nvPr/>
        </p:nvSpPr>
        <p:spPr>
          <a:xfrm>
            <a:off x="4763852" y="767234"/>
            <a:ext cx="2664296" cy="7175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dirty="0">
                <a:latin typeface="微软雅黑" panose="020B0503020204020204" pitchFamily="34" charset="-122"/>
                <a:ea typeface="微软雅黑" panose="020B0503020204020204" pitchFamily="34" charset="-122"/>
              </a:rPr>
              <a:t>章节概述</a:t>
            </a:r>
          </a:p>
        </p:txBody>
      </p:sp>
    </p:spTree>
    <p:extLst>
      <p:ext uri="{BB962C8B-B14F-4D97-AF65-F5344CB8AC3E}">
        <p14:creationId xmlns:p14="http://schemas.microsoft.com/office/powerpoint/2010/main" val="28321004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049253E-053A-45C4-A15E-02C655806DE0}"/>
              </a:ext>
            </a:extLst>
          </p:cNvPr>
          <p:cNvSpPr/>
          <p:nvPr/>
        </p:nvSpPr>
        <p:spPr>
          <a:xfrm>
            <a:off x="1343472" y="553112"/>
            <a:ext cx="6168820" cy="499624"/>
          </a:xfrm>
          <a:prstGeom prst="rect">
            <a:avLst/>
          </a:prstGeom>
        </p:spPr>
        <p:txBody>
          <a:bodyPr wrap="square">
            <a:spAutoFit/>
          </a:bodyPr>
          <a:lstStyle/>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【实战演练】为办公楼一层平面图添加尺寸标注</a:t>
            </a:r>
          </a:p>
        </p:txBody>
      </p:sp>
      <p:sp>
        <p:nvSpPr>
          <p:cNvPr id="4" name="矩形 3">
            <a:extLst>
              <a:ext uri="{FF2B5EF4-FFF2-40B4-BE49-F238E27FC236}">
                <a16:creationId xmlns:a16="http://schemas.microsoft.com/office/drawing/2014/main" id="{EC10214A-7314-4A2C-9A17-FAE41109E0D0}"/>
              </a:ext>
            </a:extLst>
          </p:cNvPr>
          <p:cNvSpPr/>
          <p:nvPr/>
        </p:nvSpPr>
        <p:spPr>
          <a:xfrm>
            <a:off x="2099556" y="1268760"/>
            <a:ext cx="7992888" cy="961289"/>
          </a:xfrm>
          <a:prstGeom prst="rect">
            <a:avLst/>
          </a:prstGeom>
        </p:spPr>
        <p:txBody>
          <a:bodyPr wrap="square">
            <a:spAutoFit/>
          </a:bodyPr>
          <a:lstStyle/>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本例将结合本章所学的知识点，为办公类一层平面添加尺寸。运用到的命令有：设置标注样式、线性标注、连续标注。</a:t>
            </a:r>
          </a:p>
        </p:txBody>
      </p:sp>
      <p:pic>
        <p:nvPicPr>
          <p:cNvPr id="13314" name="图片 1">
            <a:extLst>
              <a:ext uri="{FF2B5EF4-FFF2-40B4-BE49-F238E27FC236}">
                <a16:creationId xmlns:a16="http://schemas.microsoft.com/office/drawing/2014/main" id="{A8FB6B85-07BC-4BE0-90AC-3790C33B10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0395" y="2680017"/>
            <a:ext cx="4631209" cy="2904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947742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049253E-053A-45C4-A15E-02C655806DE0}"/>
              </a:ext>
            </a:extLst>
          </p:cNvPr>
          <p:cNvSpPr/>
          <p:nvPr/>
        </p:nvSpPr>
        <p:spPr>
          <a:xfrm>
            <a:off x="1358110" y="496733"/>
            <a:ext cx="3576532" cy="499624"/>
          </a:xfrm>
          <a:prstGeom prst="rect">
            <a:avLst/>
          </a:prstGeom>
        </p:spPr>
        <p:txBody>
          <a:bodyPr wrap="square">
            <a:spAutoFit/>
          </a:bodyPr>
          <a:lstStyle/>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【课后作业】</a:t>
            </a:r>
          </a:p>
        </p:txBody>
      </p:sp>
      <p:sp>
        <p:nvSpPr>
          <p:cNvPr id="4" name="矩形 3">
            <a:extLst>
              <a:ext uri="{FF2B5EF4-FFF2-40B4-BE49-F238E27FC236}">
                <a16:creationId xmlns:a16="http://schemas.microsoft.com/office/drawing/2014/main" id="{EC10214A-7314-4A2C-9A17-FAE41109E0D0}"/>
              </a:ext>
            </a:extLst>
          </p:cNvPr>
          <p:cNvSpPr/>
          <p:nvPr/>
        </p:nvSpPr>
        <p:spPr>
          <a:xfrm>
            <a:off x="1271464" y="1573998"/>
            <a:ext cx="4968552" cy="1422954"/>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为住宅一层电气图添加尺寸标注</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利用“标注样式”、“线性”、“连续”命令，为住宅一层电气图添加尺寸标注。</a:t>
            </a:r>
          </a:p>
        </p:txBody>
      </p:sp>
      <p:sp>
        <p:nvSpPr>
          <p:cNvPr id="6" name="矩形 5">
            <a:extLst>
              <a:ext uri="{FF2B5EF4-FFF2-40B4-BE49-F238E27FC236}">
                <a16:creationId xmlns:a16="http://schemas.microsoft.com/office/drawing/2014/main" id="{522C907A-DCC9-47AA-8CDF-EB2F89DAB5B9}"/>
              </a:ext>
            </a:extLst>
          </p:cNvPr>
          <p:cNvSpPr/>
          <p:nvPr/>
        </p:nvSpPr>
        <p:spPr>
          <a:xfrm>
            <a:off x="1533198" y="4040637"/>
            <a:ext cx="4715915" cy="1423467"/>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为车间平面图添加尺寸标注</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利用“线性”和“连续”命令，为车间平面图添加尺寸标注。</a:t>
            </a:r>
          </a:p>
        </p:txBody>
      </p:sp>
      <p:pic>
        <p:nvPicPr>
          <p:cNvPr id="14338" name="图片 1">
            <a:extLst>
              <a:ext uri="{FF2B5EF4-FFF2-40B4-BE49-F238E27FC236}">
                <a16:creationId xmlns:a16="http://schemas.microsoft.com/office/drawing/2014/main" id="{EA91891D-23FC-46B0-9738-640CB93C9A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3626" y="980728"/>
            <a:ext cx="3450841" cy="2429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图片 1">
            <a:extLst>
              <a:ext uri="{FF2B5EF4-FFF2-40B4-BE49-F238E27FC236}">
                <a16:creationId xmlns:a16="http://schemas.microsoft.com/office/drawing/2014/main" id="{754F9645-179E-42D1-A45E-C70A746DC9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3483" y="3750072"/>
            <a:ext cx="4251126" cy="2004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73053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矩形 6"/>
          <p:cNvSpPr/>
          <p:nvPr/>
        </p:nvSpPr>
        <p:spPr>
          <a:xfrm>
            <a:off x="0" y="2964788"/>
            <a:ext cx="12192000" cy="3893212"/>
          </a:xfrm>
          <a:prstGeom prst="rect">
            <a:avLst/>
          </a:prstGeom>
          <a:gradFill>
            <a:gsLst>
              <a:gs pos="2000">
                <a:schemeClr val="accent1">
                  <a:lumMod val="5000"/>
                  <a:lumOff val="95000"/>
                  <a:alpha val="0"/>
                </a:schemeClr>
              </a:gs>
              <a:gs pos="35000">
                <a:srgbClr val="CDB8AD">
                  <a:alpha val="20000"/>
                </a:srgbClr>
              </a:gs>
              <a:gs pos="94000">
                <a:schemeClr val="tx1">
                  <a:lumMod val="95000"/>
                  <a:lumOff val="5000"/>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7354628" y="942361"/>
            <a:ext cx="2825756" cy="4400550"/>
            <a:chOff x="7721289" y="1228725"/>
            <a:chExt cx="2825756" cy="4400550"/>
          </a:xfrm>
          <a:solidFill>
            <a:srgbClr val="EDA221"/>
          </a:solidFill>
        </p:grpSpPr>
        <p:sp>
          <p:nvSpPr>
            <p:cNvPr id="4" name="任意多边形: 形状 3"/>
            <p:cNvSpPr/>
            <p:nvPr/>
          </p:nvSpPr>
          <p:spPr>
            <a:xfrm>
              <a:off x="7721289" y="1228725"/>
              <a:ext cx="2825756" cy="4400550"/>
            </a:xfrm>
            <a:custGeom>
              <a:avLst/>
              <a:gdLst>
                <a:gd name="connsiteX0" fmla="*/ 2576979 w 2825756"/>
                <a:gd name="connsiteY0" fmla="*/ 362685 h 4400550"/>
                <a:gd name="connsiteX1" fmla="*/ 2576979 w 2825756"/>
                <a:gd name="connsiteY1" fmla="*/ 3992147 h 4400550"/>
                <a:gd name="connsiteX2" fmla="*/ 2199786 w 2825756"/>
                <a:gd name="connsiteY2" fmla="*/ 3992147 h 4400550"/>
                <a:gd name="connsiteX3" fmla="*/ 2199786 w 2825756"/>
                <a:gd name="connsiteY3" fmla="*/ 3646597 h 4400550"/>
                <a:gd name="connsiteX4" fmla="*/ 2445696 w 2825756"/>
                <a:gd name="connsiteY4" fmla="*/ 3646597 h 4400550"/>
                <a:gd name="connsiteX5" fmla="*/ 2445696 w 2825756"/>
                <a:gd name="connsiteY5" fmla="*/ 3939804 h 4400550"/>
                <a:gd name="connsiteX6" fmla="*/ 2491415 w 2825756"/>
                <a:gd name="connsiteY6" fmla="*/ 3939804 h 4400550"/>
                <a:gd name="connsiteX7" fmla="*/ 2491415 w 2825756"/>
                <a:gd name="connsiteY7" fmla="*/ 3612471 h 4400550"/>
                <a:gd name="connsiteX8" fmla="*/ 2479822 w 2825756"/>
                <a:gd name="connsiteY8" fmla="*/ 3612471 h 4400550"/>
                <a:gd name="connsiteX9" fmla="*/ 2479822 w 2825756"/>
                <a:gd name="connsiteY9" fmla="*/ 3600878 h 4400550"/>
                <a:gd name="connsiteX10" fmla="*/ 2152489 w 2825756"/>
                <a:gd name="connsiteY10" fmla="*/ 3600878 h 4400550"/>
                <a:gd name="connsiteX11" fmla="*/ 2152489 w 2825756"/>
                <a:gd name="connsiteY11" fmla="*/ 3646597 h 4400550"/>
                <a:gd name="connsiteX12" fmla="*/ 2154066 w 2825756"/>
                <a:gd name="connsiteY12" fmla="*/ 3646597 h 4400550"/>
                <a:gd name="connsiteX13" fmla="*/ 2154066 w 2825756"/>
                <a:gd name="connsiteY13" fmla="*/ 4037865 h 4400550"/>
                <a:gd name="connsiteX14" fmla="*/ 2199786 w 2825756"/>
                <a:gd name="connsiteY14" fmla="*/ 4037865 h 4400550"/>
                <a:gd name="connsiteX15" fmla="*/ 2199786 w 2825756"/>
                <a:gd name="connsiteY15" fmla="*/ 4037867 h 4400550"/>
                <a:gd name="connsiteX16" fmla="*/ 2613910 w 2825756"/>
                <a:gd name="connsiteY16" fmla="*/ 4037867 h 4400550"/>
                <a:gd name="connsiteX17" fmla="*/ 2613910 w 2825756"/>
                <a:gd name="connsiteY17" fmla="*/ 4037865 h 4400550"/>
                <a:gd name="connsiteX18" fmla="*/ 2622698 w 2825756"/>
                <a:gd name="connsiteY18" fmla="*/ 4037865 h 4400550"/>
                <a:gd name="connsiteX19" fmla="*/ 2622698 w 2825756"/>
                <a:gd name="connsiteY19" fmla="*/ 362685 h 4400550"/>
                <a:gd name="connsiteX20" fmla="*/ 238471 w 2825756"/>
                <a:gd name="connsiteY20" fmla="*/ 362684 h 4400550"/>
                <a:gd name="connsiteX21" fmla="*/ 238471 w 2825756"/>
                <a:gd name="connsiteY21" fmla="*/ 362686 h 4400550"/>
                <a:gd name="connsiteX22" fmla="*/ 229683 w 2825756"/>
                <a:gd name="connsiteY22" fmla="*/ 362686 h 4400550"/>
                <a:gd name="connsiteX23" fmla="*/ 229683 w 2825756"/>
                <a:gd name="connsiteY23" fmla="*/ 4037866 h 4400550"/>
                <a:gd name="connsiteX24" fmla="*/ 275402 w 2825756"/>
                <a:gd name="connsiteY24" fmla="*/ 4037866 h 4400550"/>
                <a:gd name="connsiteX25" fmla="*/ 275402 w 2825756"/>
                <a:gd name="connsiteY25" fmla="*/ 408404 h 4400550"/>
                <a:gd name="connsiteX26" fmla="*/ 652595 w 2825756"/>
                <a:gd name="connsiteY26" fmla="*/ 408404 h 4400550"/>
                <a:gd name="connsiteX27" fmla="*/ 652595 w 2825756"/>
                <a:gd name="connsiteY27" fmla="*/ 753954 h 4400550"/>
                <a:gd name="connsiteX28" fmla="*/ 406685 w 2825756"/>
                <a:gd name="connsiteY28" fmla="*/ 753954 h 4400550"/>
                <a:gd name="connsiteX29" fmla="*/ 406685 w 2825756"/>
                <a:gd name="connsiteY29" fmla="*/ 460747 h 4400550"/>
                <a:gd name="connsiteX30" fmla="*/ 360966 w 2825756"/>
                <a:gd name="connsiteY30" fmla="*/ 460747 h 4400550"/>
                <a:gd name="connsiteX31" fmla="*/ 360966 w 2825756"/>
                <a:gd name="connsiteY31" fmla="*/ 788080 h 4400550"/>
                <a:gd name="connsiteX32" fmla="*/ 372559 w 2825756"/>
                <a:gd name="connsiteY32" fmla="*/ 788080 h 4400550"/>
                <a:gd name="connsiteX33" fmla="*/ 372559 w 2825756"/>
                <a:gd name="connsiteY33" fmla="*/ 799673 h 4400550"/>
                <a:gd name="connsiteX34" fmla="*/ 699892 w 2825756"/>
                <a:gd name="connsiteY34" fmla="*/ 799673 h 4400550"/>
                <a:gd name="connsiteX35" fmla="*/ 699892 w 2825756"/>
                <a:gd name="connsiteY35" fmla="*/ 753954 h 4400550"/>
                <a:gd name="connsiteX36" fmla="*/ 698315 w 2825756"/>
                <a:gd name="connsiteY36" fmla="*/ 753954 h 4400550"/>
                <a:gd name="connsiteX37" fmla="*/ 698315 w 2825756"/>
                <a:gd name="connsiteY37" fmla="*/ 362686 h 4400550"/>
                <a:gd name="connsiteX38" fmla="*/ 652595 w 2825756"/>
                <a:gd name="connsiteY38" fmla="*/ 362686 h 4400550"/>
                <a:gd name="connsiteX39" fmla="*/ 652595 w 2825756"/>
                <a:gd name="connsiteY39" fmla="*/ 362684 h 4400550"/>
                <a:gd name="connsiteX40" fmla="*/ 0 w 2825756"/>
                <a:gd name="connsiteY40" fmla="*/ 0 h 4400550"/>
                <a:gd name="connsiteX41" fmla="*/ 2825756 w 2825756"/>
                <a:gd name="connsiteY41" fmla="*/ 0 h 4400550"/>
                <a:gd name="connsiteX42" fmla="*/ 2825756 w 2825756"/>
                <a:gd name="connsiteY42" fmla="*/ 4400550 h 4400550"/>
                <a:gd name="connsiteX43" fmla="*/ 0 w 2825756"/>
                <a:gd name="connsiteY43" fmla="*/ 4400550 h 440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825756" h="4400550">
                  <a:moveTo>
                    <a:pt x="2576979" y="362685"/>
                  </a:moveTo>
                  <a:lnTo>
                    <a:pt x="2576979" y="3992147"/>
                  </a:lnTo>
                  <a:lnTo>
                    <a:pt x="2199786" y="3992147"/>
                  </a:lnTo>
                  <a:lnTo>
                    <a:pt x="2199786" y="3646597"/>
                  </a:lnTo>
                  <a:lnTo>
                    <a:pt x="2445696" y="3646597"/>
                  </a:lnTo>
                  <a:lnTo>
                    <a:pt x="2445696" y="3939804"/>
                  </a:lnTo>
                  <a:lnTo>
                    <a:pt x="2491415" y="3939804"/>
                  </a:lnTo>
                  <a:lnTo>
                    <a:pt x="2491415" y="3612471"/>
                  </a:lnTo>
                  <a:lnTo>
                    <a:pt x="2479822" y="3612471"/>
                  </a:lnTo>
                  <a:lnTo>
                    <a:pt x="2479822" y="3600878"/>
                  </a:lnTo>
                  <a:lnTo>
                    <a:pt x="2152489" y="3600878"/>
                  </a:lnTo>
                  <a:lnTo>
                    <a:pt x="2152489" y="3646597"/>
                  </a:lnTo>
                  <a:lnTo>
                    <a:pt x="2154066" y="3646597"/>
                  </a:lnTo>
                  <a:lnTo>
                    <a:pt x="2154066" y="4037865"/>
                  </a:lnTo>
                  <a:lnTo>
                    <a:pt x="2199786" y="4037865"/>
                  </a:lnTo>
                  <a:lnTo>
                    <a:pt x="2199786" y="4037867"/>
                  </a:lnTo>
                  <a:lnTo>
                    <a:pt x="2613910" y="4037867"/>
                  </a:lnTo>
                  <a:lnTo>
                    <a:pt x="2613910" y="4037865"/>
                  </a:lnTo>
                  <a:lnTo>
                    <a:pt x="2622698" y="4037865"/>
                  </a:lnTo>
                  <a:lnTo>
                    <a:pt x="2622698" y="362685"/>
                  </a:lnTo>
                  <a:close/>
                  <a:moveTo>
                    <a:pt x="238471" y="362684"/>
                  </a:moveTo>
                  <a:lnTo>
                    <a:pt x="238471" y="362686"/>
                  </a:lnTo>
                  <a:lnTo>
                    <a:pt x="229683" y="362686"/>
                  </a:lnTo>
                  <a:lnTo>
                    <a:pt x="229683" y="4037866"/>
                  </a:lnTo>
                  <a:lnTo>
                    <a:pt x="275402" y="4037866"/>
                  </a:lnTo>
                  <a:lnTo>
                    <a:pt x="275402" y="408404"/>
                  </a:lnTo>
                  <a:lnTo>
                    <a:pt x="652595" y="408404"/>
                  </a:lnTo>
                  <a:lnTo>
                    <a:pt x="652595" y="753954"/>
                  </a:lnTo>
                  <a:lnTo>
                    <a:pt x="406685" y="753954"/>
                  </a:lnTo>
                  <a:lnTo>
                    <a:pt x="406685" y="460747"/>
                  </a:lnTo>
                  <a:lnTo>
                    <a:pt x="360966" y="460747"/>
                  </a:lnTo>
                  <a:lnTo>
                    <a:pt x="360966" y="788080"/>
                  </a:lnTo>
                  <a:lnTo>
                    <a:pt x="372559" y="788080"/>
                  </a:lnTo>
                  <a:lnTo>
                    <a:pt x="372559" y="799673"/>
                  </a:lnTo>
                  <a:lnTo>
                    <a:pt x="699892" y="799673"/>
                  </a:lnTo>
                  <a:lnTo>
                    <a:pt x="699892" y="753954"/>
                  </a:lnTo>
                  <a:lnTo>
                    <a:pt x="698315" y="753954"/>
                  </a:lnTo>
                  <a:lnTo>
                    <a:pt x="698315" y="362686"/>
                  </a:lnTo>
                  <a:lnTo>
                    <a:pt x="652595" y="362686"/>
                  </a:lnTo>
                  <a:lnTo>
                    <a:pt x="652595" y="362684"/>
                  </a:lnTo>
                  <a:close/>
                  <a:moveTo>
                    <a:pt x="0" y="0"/>
                  </a:moveTo>
                  <a:lnTo>
                    <a:pt x="2825756" y="0"/>
                  </a:lnTo>
                  <a:lnTo>
                    <a:pt x="2825756" y="4400550"/>
                  </a:lnTo>
                  <a:lnTo>
                    <a:pt x="0" y="440055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flipH="1">
              <a:off x="8279567" y="2459504"/>
              <a:ext cx="830997" cy="1938992"/>
            </a:xfrm>
            <a:prstGeom prst="rect">
              <a:avLst/>
            </a:prstGeom>
            <a:grpFill/>
            <a:ln>
              <a:noFill/>
            </a:ln>
          </p:spPr>
          <p:txBody>
            <a:bodyPr wrap="square" rtlCol="0">
              <a:spAutoFit/>
            </a:bodyPr>
            <a:lstStyle/>
            <a:p>
              <a:r>
                <a:rPr lang="zh-CN" altLang="en-US" sz="4000" dirty="0">
                  <a:solidFill>
                    <a:schemeClr val="bg1"/>
                  </a:solidFill>
                  <a:latin typeface="站酷小薇LOGO体" panose="02010600010101010101" pitchFamily="2" charset="-122"/>
                  <a:ea typeface="站酷小薇LOGO体" panose="02010600010101010101" pitchFamily="2" charset="-122"/>
                </a:rPr>
                <a:t>致  </a:t>
              </a:r>
              <a:endParaRPr lang="en-US" altLang="zh-CN" sz="4000" dirty="0">
                <a:solidFill>
                  <a:schemeClr val="bg1"/>
                </a:solidFill>
                <a:latin typeface="站酷小薇LOGO体" panose="02010600010101010101" pitchFamily="2" charset="-122"/>
                <a:ea typeface="站酷小薇LOGO体" panose="02010600010101010101" pitchFamily="2" charset="-122"/>
              </a:endParaRPr>
            </a:p>
            <a:p>
              <a:endParaRPr lang="en-US" altLang="zh-CN" sz="4000" dirty="0">
                <a:solidFill>
                  <a:schemeClr val="bg1"/>
                </a:solidFill>
                <a:latin typeface="站酷小薇LOGO体" panose="02010600010101010101" pitchFamily="2" charset="-122"/>
                <a:ea typeface="站酷小薇LOGO体" panose="02010600010101010101" pitchFamily="2" charset="-122"/>
              </a:endParaRPr>
            </a:p>
            <a:p>
              <a:r>
                <a:rPr lang="zh-CN" altLang="en-US" sz="4000" dirty="0">
                  <a:solidFill>
                    <a:schemeClr val="bg1"/>
                  </a:solidFill>
                  <a:latin typeface="站酷小薇LOGO体" panose="02010600010101010101" pitchFamily="2" charset="-122"/>
                  <a:ea typeface="站酷小薇LOGO体" panose="02010600010101010101" pitchFamily="2" charset="-122"/>
                </a:rPr>
                <a:t>谢 </a:t>
              </a:r>
            </a:p>
          </p:txBody>
        </p:sp>
        <p:sp>
          <p:nvSpPr>
            <p:cNvPr id="6" name="矩形 5"/>
            <p:cNvSpPr/>
            <p:nvPr/>
          </p:nvSpPr>
          <p:spPr>
            <a:xfrm>
              <a:off x="9274806" y="1801453"/>
              <a:ext cx="553998" cy="3617075"/>
            </a:xfrm>
            <a:prstGeom prst="rect">
              <a:avLst/>
            </a:prstGeom>
            <a:grpFill/>
            <a:ln>
              <a:noFill/>
            </a:ln>
          </p:spPr>
          <p:txBody>
            <a:bodyPr vert="eaVert" wrap="square">
              <a:spAutoFit/>
            </a:bodyPr>
            <a:lstStyle/>
            <a:p>
              <a:pPr algn="ctr"/>
              <a:r>
                <a:rPr lang="en-US" altLang="zh-CN" sz="1200" spc="300" dirty="0">
                  <a:solidFill>
                    <a:schemeClr val="bg1"/>
                  </a:solidFill>
                  <a:latin typeface="Times New Roman" panose="02020603050405020304" pitchFamily="18" charset="0"/>
                  <a:ea typeface="隶书" panose="02010509060101010101" pitchFamily="49" charset="-122"/>
                  <a:cs typeface="Times New Roman" panose="02020603050405020304" pitchFamily="18" charset="0"/>
                </a:rPr>
                <a:t>The man who has made up his mind to win will never say impossible</a:t>
              </a:r>
              <a:endParaRPr lang="zh-CN" altLang="en-US" sz="1200" spc="300" dirty="0">
                <a:solidFill>
                  <a:schemeClr val="bg1"/>
                </a:solidFill>
                <a:latin typeface="Times New Roman" panose="02020603050405020304" pitchFamily="18" charset="0"/>
                <a:ea typeface="隶书" panose="02010509060101010101" pitchFamily="49" charset="-122"/>
                <a:cs typeface="Times New Roman" panose="02020603050405020304" pitchFamily="18" charset="0"/>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343A16AA-8B33-4CA1-B1F2-DF5AA6624943}"/>
              </a:ext>
            </a:extLst>
          </p:cNvPr>
          <p:cNvSpPr txBox="1"/>
          <p:nvPr/>
        </p:nvSpPr>
        <p:spPr>
          <a:xfrm>
            <a:off x="7464152" y="1927241"/>
            <a:ext cx="573232" cy="530770"/>
          </a:xfrm>
          <a:custGeom>
            <a:avLst/>
            <a:gdLst/>
            <a:ahLst/>
            <a:cxnLst/>
            <a:rect l="l" t="t" r="r" b="b"/>
            <a:pathLst>
              <a:path w="900113" h="833437">
                <a:moveTo>
                  <a:pt x="690563" y="795337"/>
                </a:moveTo>
                <a:lnTo>
                  <a:pt x="721023" y="795337"/>
                </a:lnTo>
                <a:lnTo>
                  <a:pt x="690563" y="813360"/>
                </a:lnTo>
                <a:close/>
                <a:moveTo>
                  <a:pt x="247724" y="38100"/>
                </a:moveTo>
                <a:cubicBezTo>
                  <a:pt x="201885" y="38100"/>
                  <a:pt x="163426" y="72231"/>
                  <a:pt x="132345" y="140493"/>
                </a:cubicBezTo>
                <a:cubicBezTo>
                  <a:pt x="101265" y="208756"/>
                  <a:pt x="85725" y="300037"/>
                  <a:pt x="85725" y="414337"/>
                </a:cubicBezTo>
                <a:cubicBezTo>
                  <a:pt x="85725" y="534987"/>
                  <a:pt x="101265" y="628650"/>
                  <a:pt x="132345" y="695325"/>
                </a:cubicBezTo>
                <a:cubicBezTo>
                  <a:pt x="163426" y="762000"/>
                  <a:pt x="201885" y="795337"/>
                  <a:pt x="247724" y="795337"/>
                </a:cubicBezTo>
                <a:cubicBezTo>
                  <a:pt x="296838" y="795337"/>
                  <a:pt x="335297" y="762000"/>
                  <a:pt x="363103" y="695325"/>
                </a:cubicBezTo>
                <a:cubicBezTo>
                  <a:pt x="390909" y="628650"/>
                  <a:pt x="404813" y="534987"/>
                  <a:pt x="404813" y="414337"/>
                </a:cubicBezTo>
                <a:cubicBezTo>
                  <a:pt x="404813" y="300037"/>
                  <a:pt x="391716" y="208756"/>
                  <a:pt x="365522" y="140493"/>
                </a:cubicBezTo>
                <a:cubicBezTo>
                  <a:pt x="339328" y="72231"/>
                  <a:pt x="300062" y="38100"/>
                  <a:pt x="247724" y="38100"/>
                </a:cubicBezTo>
                <a:close/>
                <a:moveTo>
                  <a:pt x="881063" y="0"/>
                </a:moveTo>
                <a:lnTo>
                  <a:pt x="900113" y="0"/>
                </a:lnTo>
                <a:lnTo>
                  <a:pt x="900113" y="689370"/>
                </a:lnTo>
                <a:lnTo>
                  <a:pt x="821267" y="736023"/>
                </a:lnTo>
                <a:lnTo>
                  <a:pt x="823913" y="719658"/>
                </a:lnTo>
                <a:lnTo>
                  <a:pt x="823913" y="147339"/>
                </a:lnTo>
                <a:cubicBezTo>
                  <a:pt x="823913" y="134739"/>
                  <a:pt x="819944" y="124494"/>
                  <a:pt x="812006" y="116606"/>
                </a:cubicBezTo>
                <a:cubicBezTo>
                  <a:pt x="804069" y="108719"/>
                  <a:pt x="792162" y="104775"/>
                  <a:pt x="776287" y="104775"/>
                </a:cubicBezTo>
                <a:lnTo>
                  <a:pt x="690563" y="104775"/>
                </a:lnTo>
                <a:lnTo>
                  <a:pt x="690563" y="76200"/>
                </a:lnTo>
                <a:lnTo>
                  <a:pt x="733425" y="76200"/>
                </a:lnTo>
                <a:cubicBezTo>
                  <a:pt x="771525" y="76200"/>
                  <a:pt x="802481" y="69850"/>
                  <a:pt x="826294" y="57150"/>
                </a:cubicBezTo>
                <a:cubicBezTo>
                  <a:pt x="850106" y="44450"/>
                  <a:pt x="868363" y="25400"/>
                  <a:pt x="881063" y="0"/>
                </a:cubicBezTo>
                <a:close/>
                <a:moveTo>
                  <a:pt x="247650" y="0"/>
                </a:moveTo>
                <a:cubicBezTo>
                  <a:pt x="317500" y="0"/>
                  <a:pt x="375444" y="36512"/>
                  <a:pt x="421481" y="109537"/>
                </a:cubicBezTo>
                <a:cubicBezTo>
                  <a:pt x="467519" y="182562"/>
                  <a:pt x="490537" y="284162"/>
                  <a:pt x="490537" y="414337"/>
                </a:cubicBezTo>
                <a:cubicBezTo>
                  <a:pt x="490537" y="544512"/>
                  <a:pt x="467519" y="646906"/>
                  <a:pt x="421481" y="721518"/>
                </a:cubicBezTo>
                <a:cubicBezTo>
                  <a:pt x="375444" y="796131"/>
                  <a:pt x="317500" y="833437"/>
                  <a:pt x="247650" y="833437"/>
                </a:cubicBezTo>
                <a:cubicBezTo>
                  <a:pt x="177800" y="833437"/>
                  <a:pt x="119063" y="796924"/>
                  <a:pt x="71437"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b="1" dirty="0">
              <a:solidFill>
                <a:srgbClr val="AD6126"/>
              </a:solidFill>
              <a:latin typeface="幼圆" panose="02010509060101010101" pitchFamily="49" charset="-122"/>
              <a:ea typeface="幼圆" panose="02010509060101010101" pitchFamily="49" charset="-122"/>
            </a:endParaRPr>
          </a:p>
        </p:txBody>
      </p:sp>
      <p:cxnSp>
        <p:nvCxnSpPr>
          <p:cNvPr id="6" name="直接连接符 5">
            <a:extLst>
              <a:ext uri="{FF2B5EF4-FFF2-40B4-BE49-F238E27FC236}">
                <a16:creationId xmlns:a16="http://schemas.microsoft.com/office/drawing/2014/main" id="{15EED652-E367-4E25-8A17-8FBA3C08DE3D}"/>
              </a:ext>
            </a:extLst>
          </p:cNvPr>
          <p:cNvCxnSpPr/>
          <p:nvPr/>
        </p:nvCxnSpPr>
        <p:spPr>
          <a:xfrm flipH="1">
            <a:off x="7613452" y="2056573"/>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7" name="文本框 6">
            <a:extLst>
              <a:ext uri="{FF2B5EF4-FFF2-40B4-BE49-F238E27FC236}">
                <a16:creationId xmlns:a16="http://schemas.microsoft.com/office/drawing/2014/main" id="{08C8138F-BB34-4389-B48C-C10689307916}"/>
              </a:ext>
            </a:extLst>
          </p:cNvPr>
          <p:cNvSpPr txBox="1"/>
          <p:nvPr/>
        </p:nvSpPr>
        <p:spPr>
          <a:xfrm>
            <a:off x="7466820" y="2882207"/>
            <a:ext cx="708334" cy="518505"/>
          </a:xfrm>
          <a:custGeom>
            <a:avLst/>
            <a:gdLst/>
            <a:ahLst/>
            <a:cxnLst/>
            <a:rect l="l" t="t" r="r" b="b"/>
            <a:pathLst>
              <a:path w="1076325" h="833437">
                <a:moveTo>
                  <a:pt x="247724" y="38100"/>
                </a:moveTo>
                <a:cubicBezTo>
                  <a:pt x="201885" y="38100"/>
                  <a:pt x="163426" y="72231"/>
                  <a:pt x="132345" y="140493"/>
                </a:cubicBezTo>
                <a:cubicBezTo>
                  <a:pt x="101265" y="208756"/>
                  <a:pt x="85725" y="300037"/>
                  <a:pt x="85725" y="414337"/>
                </a:cubicBezTo>
                <a:cubicBezTo>
                  <a:pt x="85725" y="534987"/>
                  <a:pt x="101265" y="628650"/>
                  <a:pt x="132345" y="695325"/>
                </a:cubicBezTo>
                <a:cubicBezTo>
                  <a:pt x="163426" y="762000"/>
                  <a:pt x="201885" y="795337"/>
                  <a:pt x="247724" y="795337"/>
                </a:cubicBezTo>
                <a:cubicBezTo>
                  <a:pt x="296838" y="795337"/>
                  <a:pt x="335297" y="762000"/>
                  <a:pt x="363103" y="695325"/>
                </a:cubicBezTo>
                <a:cubicBezTo>
                  <a:pt x="390909" y="628650"/>
                  <a:pt x="404813" y="534987"/>
                  <a:pt x="404813" y="414337"/>
                </a:cubicBezTo>
                <a:cubicBezTo>
                  <a:pt x="404813" y="300037"/>
                  <a:pt x="391716" y="208756"/>
                  <a:pt x="365522" y="140493"/>
                </a:cubicBezTo>
                <a:cubicBezTo>
                  <a:pt x="339328" y="72231"/>
                  <a:pt x="300062" y="38100"/>
                  <a:pt x="247724" y="38100"/>
                </a:cubicBezTo>
                <a:close/>
                <a:moveTo>
                  <a:pt x="852487" y="0"/>
                </a:moveTo>
                <a:cubicBezTo>
                  <a:pt x="928687" y="0"/>
                  <a:pt x="985044" y="19050"/>
                  <a:pt x="1021556" y="57150"/>
                </a:cubicBezTo>
                <a:cubicBezTo>
                  <a:pt x="1058069" y="95250"/>
                  <a:pt x="1076325" y="142875"/>
                  <a:pt x="1076325" y="200025"/>
                </a:cubicBezTo>
                <a:cubicBezTo>
                  <a:pt x="1076325" y="238125"/>
                  <a:pt x="1067594" y="276225"/>
                  <a:pt x="1050131" y="314325"/>
                </a:cubicBezTo>
                <a:cubicBezTo>
                  <a:pt x="1032669" y="352425"/>
                  <a:pt x="1004887" y="388937"/>
                  <a:pt x="966787" y="423862"/>
                </a:cubicBezTo>
                <a:cubicBezTo>
                  <a:pt x="874712" y="512762"/>
                  <a:pt x="804069" y="584993"/>
                  <a:pt x="754856" y="640556"/>
                </a:cubicBezTo>
                <a:cubicBezTo>
                  <a:pt x="705644" y="696118"/>
                  <a:pt x="676275" y="733425"/>
                  <a:pt x="666750" y="752475"/>
                </a:cubicBezTo>
                <a:lnTo>
                  <a:pt x="816557" y="752475"/>
                </a:lnTo>
                <a:lnTo>
                  <a:pt x="695300" y="823912"/>
                </a:lnTo>
                <a:lnTo>
                  <a:pt x="614363" y="823912"/>
                </a:lnTo>
                <a:lnTo>
                  <a:pt x="614363" y="762000"/>
                </a:lnTo>
                <a:cubicBezTo>
                  <a:pt x="630237" y="733425"/>
                  <a:pt x="656431" y="696912"/>
                  <a:pt x="692944" y="652462"/>
                </a:cubicBezTo>
                <a:cubicBezTo>
                  <a:pt x="729456" y="608012"/>
                  <a:pt x="777875" y="555625"/>
                  <a:pt x="838200" y="495300"/>
                </a:cubicBezTo>
                <a:cubicBezTo>
                  <a:pt x="890538" y="440779"/>
                  <a:pt x="929022" y="389458"/>
                  <a:pt x="953653" y="341337"/>
                </a:cubicBezTo>
                <a:cubicBezTo>
                  <a:pt x="978285" y="293216"/>
                  <a:pt x="990600" y="248295"/>
                  <a:pt x="990600" y="206573"/>
                </a:cubicBezTo>
                <a:cubicBezTo>
                  <a:pt x="990600" y="148877"/>
                  <a:pt x="977900" y="104787"/>
                  <a:pt x="952500" y="74302"/>
                </a:cubicBezTo>
                <a:cubicBezTo>
                  <a:pt x="927100" y="43817"/>
                  <a:pt x="889000" y="28575"/>
                  <a:pt x="838200" y="28575"/>
                </a:cubicBezTo>
                <a:cubicBezTo>
                  <a:pt x="800100" y="28575"/>
                  <a:pt x="767556" y="39092"/>
                  <a:pt x="740569" y="60126"/>
                </a:cubicBezTo>
                <a:cubicBezTo>
                  <a:pt x="713581" y="81161"/>
                  <a:pt x="700087" y="107875"/>
                  <a:pt x="700087" y="140270"/>
                </a:cubicBezTo>
                <a:cubicBezTo>
                  <a:pt x="700087" y="159668"/>
                  <a:pt x="705644" y="175840"/>
                  <a:pt x="716756" y="188788"/>
                </a:cubicBezTo>
                <a:cubicBezTo>
                  <a:pt x="727869" y="201736"/>
                  <a:pt x="733425" y="214684"/>
                  <a:pt x="733425" y="227632"/>
                </a:cubicBezTo>
                <a:cubicBezTo>
                  <a:pt x="733425" y="243855"/>
                  <a:pt x="729630" y="256009"/>
                  <a:pt x="722040" y="264095"/>
                </a:cubicBezTo>
                <a:cubicBezTo>
                  <a:pt x="714449" y="272182"/>
                  <a:pt x="703064" y="276225"/>
                  <a:pt x="687884" y="276225"/>
                </a:cubicBezTo>
                <a:cubicBezTo>
                  <a:pt x="669677" y="276225"/>
                  <a:pt x="655253" y="270668"/>
                  <a:pt x="644612" y="259556"/>
                </a:cubicBezTo>
                <a:cubicBezTo>
                  <a:pt x="633971" y="248443"/>
                  <a:pt x="628650" y="230187"/>
                  <a:pt x="628650" y="204787"/>
                </a:cubicBezTo>
                <a:cubicBezTo>
                  <a:pt x="628650" y="138112"/>
                  <a:pt x="652463" y="87312"/>
                  <a:pt x="700087" y="52387"/>
                </a:cubicBezTo>
                <a:cubicBezTo>
                  <a:pt x="747713" y="17462"/>
                  <a:pt x="798513" y="0"/>
                  <a:pt x="852487" y="0"/>
                </a:cubicBezTo>
                <a:close/>
                <a:moveTo>
                  <a:pt x="247650" y="0"/>
                </a:moveTo>
                <a:cubicBezTo>
                  <a:pt x="317500" y="0"/>
                  <a:pt x="375444" y="36512"/>
                  <a:pt x="421481" y="109537"/>
                </a:cubicBezTo>
                <a:cubicBezTo>
                  <a:pt x="467519" y="182562"/>
                  <a:pt x="490537" y="284162"/>
                  <a:pt x="490537" y="414337"/>
                </a:cubicBezTo>
                <a:cubicBezTo>
                  <a:pt x="490537" y="544512"/>
                  <a:pt x="467519" y="646906"/>
                  <a:pt x="421481" y="721518"/>
                </a:cubicBezTo>
                <a:cubicBezTo>
                  <a:pt x="375444" y="796131"/>
                  <a:pt x="317500" y="833437"/>
                  <a:pt x="247650" y="833437"/>
                </a:cubicBezTo>
                <a:cubicBezTo>
                  <a:pt x="177800" y="833437"/>
                  <a:pt x="119063" y="796925"/>
                  <a:pt x="71437"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cxnSp>
        <p:nvCxnSpPr>
          <p:cNvPr id="8" name="直接连接符 7">
            <a:extLst>
              <a:ext uri="{FF2B5EF4-FFF2-40B4-BE49-F238E27FC236}">
                <a16:creationId xmlns:a16="http://schemas.microsoft.com/office/drawing/2014/main" id="{55582720-B160-44BC-BEEC-72E745D357D2}"/>
              </a:ext>
            </a:extLst>
          </p:cNvPr>
          <p:cNvCxnSpPr/>
          <p:nvPr/>
        </p:nvCxnSpPr>
        <p:spPr>
          <a:xfrm flipH="1">
            <a:off x="7626521" y="3013546"/>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9" name="文本框 8">
            <a:hlinkClick r:id="rId2" action="ppaction://hlinksldjump"/>
            <a:extLst>
              <a:ext uri="{FF2B5EF4-FFF2-40B4-BE49-F238E27FC236}">
                <a16:creationId xmlns:a16="http://schemas.microsoft.com/office/drawing/2014/main" id="{A32EDC72-5CD7-43A9-AC25-44BBC5E1568E}"/>
              </a:ext>
            </a:extLst>
          </p:cNvPr>
          <p:cNvSpPr txBox="1"/>
          <p:nvPr/>
        </p:nvSpPr>
        <p:spPr>
          <a:xfrm>
            <a:off x="8499871" y="2932749"/>
            <a:ext cx="2492990"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创建与编辑尺寸标注</a:t>
            </a:r>
            <a:endParaRPr lang="zh-CN" altLang="en-US" dirty="0"/>
          </a:p>
        </p:txBody>
      </p:sp>
      <p:sp>
        <p:nvSpPr>
          <p:cNvPr id="10" name="文本框 9">
            <a:hlinkClick r:id="rId3" action="ppaction://hlinksldjump"/>
            <a:extLst>
              <a:ext uri="{FF2B5EF4-FFF2-40B4-BE49-F238E27FC236}">
                <a16:creationId xmlns:a16="http://schemas.microsoft.com/office/drawing/2014/main" id="{4D0BBD3C-AC8F-4F1B-9E65-04B86901AED4}"/>
              </a:ext>
            </a:extLst>
          </p:cNvPr>
          <p:cNvSpPr txBox="1"/>
          <p:nvPr/>
        </p:nvSpPr>
        <p:spPr>
          <a:xfrm>
            <a:off x="8507131" y="1916832"/>
            <a:ext cx="1980029"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标注的基本规则</a:t>
            </a:r>
            <a:endParaRPr lang="zh-CN" altLang="en-US" dirty="0"/>
          </a:p>
        </p:txBody>
      </p:sp>
      <p:sp>
        <p:nvSpPr>
          <p:cNvPr id="11" name="文本框 10">
            <a:extLst>
              <a:ext uri="{FF2B5EF4-FFF2-40B4-BE49-F238E27FC236}">
                <a16:creationId xmlns:a16="http://schemas.microsoft.com/office/drawing/2014/main" id="{5BA37AD2-CA9B-4441-9AAD-76D935D81CA2}"/>
              </a:ext>
            </a:extLst>
          </p:cNvPr>
          <p:cNvSpPr txBox="1"/>
          <p:nvPr/>
        </p:nvSpPr>
        <p:spPr>
          <a:xfrm>
            <a:off x="7473876" y="3947087"/>
            <a:ext cx="673921" cy="515979"/>
          </a:xfrm>
          <a:custGeom>
            <a:avLst/>
            <a:gdLst/>
            <a:ahLst/>
            <a:cxnLst/>
            <a:rect l="l" t="t" r="r" b="b"/>
            <a:pathLst>
              <a:path w="1083170" h="833437">
                <a:moveTo>
                  <a:pt x="678582" y="604837"/>
                </a:moveTo>
                <a:cubicBezTo>
                  <a:pt x="696789" y="604837"/>
                  <a:pt x="709687" y="612155"/>
                  <a:pt x="717277" y="626789"/>
                </a:cubicBezTo>
                <a:cubicBezTo>
                  <a:pt x="724868" y="641424"/>
                  <a:pt x="728663" y="653628"/>
                  <a:pt x="728663" y="663401"/>
                </a:cubicBezTo>
                <a:cubicBezTo>
                  <a:pt x="728663" y="679673"/>
                  <a:pt x="725488" y="693489"/>
                  <a:pt x="719138" y="704850"/>
                </a:cubicBezTo>
                <a:cubicBezTo>
                  <a:pt x="712788" y="716210"/>
                  <a:pt x="709613" y="726777"/>
                  <a:pt x="709613" y="736550"/>
                </a:cubicBezTo>
                <a:cubicBezTo>
                  <a:pt x="709613" y="756096"/>
                  <a:pt x="721680" y="772368"/>
                  <a:pt x="745815" y="785366"/>
                </a:cubicBezTo>
                <a:lnTo>
                  <a:pt x="749812" y="786901"/>
                </a:lnTo>
                <a:lnTo>
                  <a:pt x="720682" y="804171"/>
                </a:lnTo>
                <a:lnTo>
                  <a:pt x="685800" y="785812"/>
                </a:lnTo>
                <a:cubicBezTo>
                  <a:pt x="644525" y="754062"/>
                  <a:pt x="623888" y="717550"/>
                  <a:pt x="623888" y="676275"/>
                </a:cubicBezTo>
                <a:cubicBezTo>
                  <a:pt x="623888" y="657225"/>
                  <a:pt x="629965" y="640556"/>
                  <a:pt x="642119" y="626268"/>
                </a:cubicBezTo>
                <a:cubicBezTo>
                  <a:pt x="654273" y="611981"/>
                  <a:pt x="666428" y="604837"/>
                  <a:pt x="678582" y="604837"/>
                </a:cubicBezTo>
                <a:close/>
                <a:moveTo>
                  <a:pt x="247725" y="38100"/>
                </a:moveTo>
                <a:cubicBezTo>
                  <a:pt x="201886" y="38100"/>
                  <a:pt x="163426" y="72231"/>
                  <a:pt x="132346" y="140493"/>
                </a:cubicBezTo>
                <a:cubicBezTo>
                  <a:pt x="101265" y="208756"/>
                  <a:pt x="85725" y="300037"/>
                  <a:pt x="85725" y="414337"/>
                </a:cubicBezTo>
                <a:cubicBezTo>
                  <a:pt x="85725" y="534987"/>
                  <a:pt x="101265" y="628650"/>
                  <a:pt x="132346" y="695325"/>
                </a:cubicBezTo>
                <a:cubicBezTo>
                  <a:pt x="163426" y="762000"/>
                  <a:pt x="201886" y="795337"/>
                  <a:pt x="247725" y="795337"/>
                </a:cubicBezTo>
                <a:cubicBezTo>
                  <a:pt x="296838" y="795337"/>
                  <a:pt x="335298" y="762000"/>
                  <a:pt x="363104" y="695325"/>
                </a:cubicBezTo>
                <a:cubicBezTo>
                  <a:pt x="390910" y="628650"/>
                  <a:pt x="404813" y="534987"/>
                  <a:pt x="404813" y="414337"/>
                </a:cubicBezTo>
                <a:cubicBezTo>
                  <a:pt x="404813" y="300037"/>
                  <a:pt x="391716" y="208756"/>
                  <a:pt x="365522" y="140493"/>
                </a:cubicBezTo>
                <a:cubicBezTo>
                  <a:pt x="339328" y="72231"/>
                  <a:pt x="300063" y="38100"/>
                  <a:pt x="247725" y="38100"/>
                </a:cubicBezTo>
                <a:close/>
                <a:moveTo>
                  <a:pt x="842963" y="0"/>
                </a:moveTo>
                <a:cubicBezTo>
                  <a:pt x="906463" y="0"/>
                  <a:pt x="957263" y="20017"/>
                  <a:pt x="995363" y="60052"/>
                </a:cubicBezTo>
                <a:cubicBezTo>
                  <a:pt x="1033463" y="100087"/>
                  <a:pt x="1052513" y="142527"/>
                  <a:pt x="1052513" y="187374"/>
                </a:cubicBezTo>
                <a:cubicBezTo>
                  <a:pt x="1052513" y="235446"/>
                  <a:pt x="1040606" y="276299"/>
                  <a:pt x="1016794" y="309934"/>
                </a:cubicBezTo>
                <a:cubicBezTo>
                  <a:pt x="992981" y="343569"/>
                  <a:pt x="955675" y="368399"/>
                  <a:pt x="904875" y="384423"/>
                </a:cubicBezTo>
                <a:cubicBezTo>
                  <a:pt x="974725" y="409624"/>
                  <a:pt x="1022350" y="442714"/>
                  <a:pt x="1047750" y="483691"/>
                </a:cubicBezTo>
                <a:cubicBezTo>
                  <a:pt x="1060450" y="504180"/>
                  <a:pt x="1069975" y="524662"/>
                  <a:pt x="1076325" y="545138"/>
                </a:cubicBezTo>
                <a:lnTo>
                  <a:pt x="1083170" y="589266"/>
                </a:lnTo>
                <a:lnTo>
                  <a:pt x="994921" y="641585"/>
                </a:lnTo>
                <a:lnTo>
                  <a:pt x="1000125" y="597619"/>
                </a:lnTo>
                <a:cubicBezTo>
                  <a:pt x="1000125" y="539774"/>
                  <a:pt x="985044" y="493179"/>
                  <a:pt x="954881" y="457832"/>
                </a:cubicBezTo>
                <a:cubicBezTo>
                  <a:pt x="924719" y="422486"/>
                  <a:pt x="868363" y="404812"/>
                  <a:pt x="785813" y="404812"/>
                </a:cubicBezTo>
                <a:lnTo>
                  <a:pt x="785813" y="376237"/>
                </a:lnTo>
                <a:cubicBezTo>
                  <a:pt x="847676" y="376237"/>
                  <a:pt x="893304" y="360734"/>
                  <a:pt x="922697" y="329728"/>
                </a:cubicBezTo>
                <a:cubicBezTo>
                  <a:pt x="952091" y="298723"/>
                  <a:pt x="966788" y="255463"/>
                  <a:pt x="966788" y="199950"/>
                </a:cubicBezTo>
                <a:cubicBezTo>
                  <a:pt x="966788" y="154260"/>
                  <a:pt x="955117" y="114275"/>
                  <a:pt x="931776" y="79995"/>
                </a:cubicBezTo>
                <a:cubicBezTo>
                  <a:pt x="908435" y="45715"/>
                  <a:pt x="871885" y="28575"/>
                  <a:pt x="822127" y="28575"/>
                </a:cubicBezTo>
                <a:cubicBezTo>
                  <a:pt x="800348" y="28575"/>
                  <a:pt x="776945" y="34267"/>
                  <a:pt x="751917" y="45653"/>
                </a:cubicBezTo>
                <a:cubicBezTo>
                  <a:pt x="726889" y="57038"/>
                  <a:pt x="714375" y="75728"/>
                  <a:pt x="714375" y="101724"/>
                </a:cubicBezTo>
                <a:cubicBezTo>
                  <a:pt x="714375" y="127769"/>
                  <a:pt x="717550" y="144040"/>
                  <a:pt x="723900" y="150539"/>
                </a:cubicBezTo>
                <a:cubicBezTo>
                  <a:pt x="730250" y="157038"/>
                  <a:pt x="733425" y="165174"/>
                  <a:pt x="733425" y="174947"/>
                </a:cubicBezTo>
                <a:cubicBezTo>
                  <a:pt x="733425" y="191219"/>
                  <a:pt x="730250" y="204229"/>
                  <a:pt x="723900" y="213977"/>
                </a:cubicBezTo>
                <a:cubicBezTo>
                  <a:pt x="717550" y="223726"/>
                  <a:pt x="706438" y="228600"/>
                  <a:pt x="690563" y="228600"/>
                </a:cubicBezTo>
                <a:cubicBezTo>
                  <a:pt x="677863" y="228600"/>
                  <a:pt x="665956" y="223837"/>
                  <a:pt x="654844" y="214312"/>
                </a:cubicBezTo>
                <a:cubicBezTo>
                  <a:pt x="643731" y="204787"/>
                  <a:pt x="638175" y="187325"/>
                  <a:pt x="638175" y="161925"/>
                </a:cubicBezTo>
                <a:cubicBezTo>
                  <a:pt x="638175" y="114300"/>
                  <a:pt x="658813" y="75406"/>
                  <a:pt x="700088" y="45243"/>
                </a:cubicBezTo>
                <a:cubicBezTo>
                  <a:pt x="741363" y="15081"/>
                  <a:pt x="788988" y="0"/>
                  <a:pt x="842963" y="0"/>
                </a:cubicBezTo>
                <a:close/>
                <a:moveTo>
                  <a:pt x="247650" y="0"/>
                </a:moveTo>
                <a:cubicBezTo>
                  <a:pt x="317500" y="0"/>
                  <a:pt x="375444" y="36512"/>
                  <a:pt x="421481" y="109537"/>
                </a:cubicBezTo>
                <a:cubicBezTo>
                  <a:pt x="467519" y="182562"/>
                  <a:pt x="490538" y="284162"/>
                  <a:pt x="490538" y="414337"/>
                </a:cubicBezTo>
                <a:cubicBezTo>
                  <a:pt x="490538" y="544512"/>
                  <a:pt x="467519" y="646906"/>
                  <a:pt x="421481" y="721518"/>
                </a:cubicBezTo>
                <a:cubicBezTo>
                  <a:pt x="375444" y="796131"/>
                  <a:pt x="317500" y="833437"/>
                  <a:pt x="247650" y="833437"/>
                </a:cubicBezTo>
                <a:cubicBezTo>
                  <a:pt x="177800" y="833437"/>
                  <a:pt x="119063" y="796925"/>
                  <a:pt x="71438" y="723900"/>
                </a:cubicBezTo>
                <a:cubicBezTo>
                  <a:pt x="23813" y="650875"/>
                  <a:pt x="0" y="547687"/>
                  <a:pt x="0" y="414337"/>
                </a:cubicBezTo>
                <a:cubicBezTo>
                  <a:pt x="0" y="290512"/>
                  <a:pt x="23019" y="190500"/>
                  <a:pt x="69057"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cxnSp>
        <p:nvCxnSpPr>
          <p:cNvPr id="12" name="直接连接符 11">
            <a:extLst>
              <a:ext uri="{FF2B5EF4-FFF2-40B4-BE49-F238E27FC236}">
                <a16:creationId xmlns:a16="http://schemas.microsoft.com/office/drawing/2014/main" id="{21B104E7-92A7-453C-B685-9CD944B5DB98}"/>
              </a:ext>
            </a:extLst>
          </p:cNvPr>
          <p:cNvCxnSpPr/>
          <p:nvPr/>
        </p:nvCxnSpPr>
        <p:spPr>
          <a:xfrm flipH="1">
            <a:off x="7583641" y="4093666"/>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13" name="文本框 12">
            <a:hlinkClick r:id="rId4" action="ppaction://hlinksldjump"/>
            <a:extLst>
              <a:ext uri="{FF2B5EF4-FFF2-40B4-BE49-F238E27FC236}">
                <a16:creationId xmlns:a16="http://schemas.microsoft.com/office/drawing/2014/main" id="{CF981C6C-D340-4F6C-9EFC-D0C6D55EE353}"/>
              </a:ext>
            </a:extLst>
          </p:cNvPr>
          <p:cNvSpPr txBox="1"/>
          <p:nvPr/>
        </p:nvSpPr>
        <p:spPr>
          <a:xfrm>
            <a:off x="8499438" y="3908923"/>
            <a:ext cx="1723549"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编辑尺寸标注</a:t>
            </a:r>
            <a:endParaRPr lang="zh-CN" altLang="en-US" dirty="0"/>
          </a:p>
        </p:txBody>
      </p:sp>
    </p:spTree>
    <p:extLst>
      <p:ext uri="{BB962C8B-B14F-4D97-AF65-F5344CB8AC3E}">
        <p14:creationId xmlns:p14="http://schemas.microsoft.com/office/powerpoint/2010/main" val="26332249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85B8573-843A-42CA-9087-3A33CDC2AABA}"/>
              </a:ext>
            </a:extLst>
          </p:cNvPr>
          <p:cNvGrpSpPr/>
          <p:nvPr/>
        </p:nvGrpSpPr>
        <p:grpSpPr>
          <a:xfrm>
            <a:off x="2207568" y="3429000"/>
            <a:ext cx="2057222" cy="1809652"/>
            <a:chOff x="5198984" y="1169522"/>
            <a:chExt cx="2057222" cy="1809652"/>
          </a:xfrm>
        </p:grpSpPr>
        <p:sp>
          <p:nvSpPr>
            <p:cNvPr id="3" name="矩形 2">
              <a:extLst>
                <a:ext uri="{FF2B5EF4-FFF2-40B4-BE49-F238E27FC236}">
                  <a16:creationId xmlns:a16="http://schemas.microsoft.com/office/drawing/2014/main" id="{893390EA-B071-47DD-B0E4-297451716D9D}"/>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 name="矩形 3">
              <a:extLst>
                <a:ext uri="{FF2B5EF4-FFF2-40B4-BE49-F238E27FC236}">
                  <a16:creationId xmlns:a16="http://schemas.microsoft.com/office/drawing/2014/main" id="{2B778252-897F-49BE-B2E0-B37520AED42A}"/>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 name="矩形 4">
              <a:extLst>
                <a:ext uri="{FF2B5EF4-FFF2-40B4-BE49-F238E27FC236}">
                  <a16:creationId xmlns:a16="http://schemas.microsoft.com/office/drawing/2014/main" id="{58AA6278-BDAF-4E62-B7C3-A38A7560E50C}"/>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
        <p:nvSpPr>
          <p:cNvPr id="6" name="矩形 5">
            <a:extLst>
              <a:ext uri="{FF2B5EF4-FFF2-40B4-BE49-F238E27FC236}">
                <a16:creationId xmlns:a16="http://schemas.microsoft.com/office/drawing/2014/main" id="{EB2F086E-47AF-45B1-B3C0-E0632F05B0B6}"/>
              </a:ext>
            </a:extLst>
          </p:cNvPr>
          <p:cNvSpPr/>
          <p:nvPr/>
        </p:nvSpPr>
        <p:spPr>
          <a:xfrm>
            <a:off x="5274870" y="3972975"/>
            <a:ext cx="4493538" cy="830997"/>
          </a:xfrm>
          <a:prstGeom prst="rect">
            <a:avLst/>
          </a:prstGeom>
        </p:spPr>
        <p:txBody>
          <a:bodyPr wrap="none">
            <a:spAutoFit/>
          </a:bodyPr>
          <a:lstStyle/>
          <a:p>
            <a:r>
              <a:rPr lang="zh-CN" altLang="zh-CN" sz="4800" b="1" dirty="0">
                <a:latin typeface="微软雅黑" panose="020B0503020204020204" pitchFamily="34" charset="-122"/>
                <a:ea typeface="微软雅黑" panose="020B0503020204020204" pitchFamily="34" charset="-122"/>
              </a:rPr>
              <a:t>标注的基本规则</a:t>
            </a:r>
          </a:p>
        </p:txBody>
      </p:sp>
      <p:sp>
        <p:nvSpPr>
          <p:cNvPr id="7" name="文本框 6">
            <a:extLst>
              <a:ext uri="{FF2B5EF4-FFF2-40B4-BE49-F238E27FC236}">
                <a16:creationId xmlns:a16="http://schemas.microsoft.com/office/drawing/2014/main" id="{9E5A82B6-5414-4622-B2ED-146F93ED9985}"/>
              </a:ext>
            </a:extLst>
          </p:cNvPr>
          <p:cNvSpPr txBox="1"/>
          <p:nvPr/>
        </p:nvSpPr>
        <p:spPr>
          <a:xfrm>
            <a:off x="2520202"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01</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1129613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2189566" y="1268760"/>
            <a:ext cx="7812868" cy="1422954"/>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7.1.1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标注的组成要素</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一个完整的尺寸标注由尺寸界线、尺寸线、尺寸数字、箭头和圆心标记等部分组成，</a:t>
            </a:r>
            <a:endPar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1026" name="图片 1">
            <a:extLst>
              <a:ext uri="{FF2B5EF4-FFF2-40B4-BE49-F238E27FC236}">
                <a16:creationId xmlns:a16="http://schemas.microsoft.com/office/drawing/2014/main" id="{6046F6D6-C9F2-47EB-A019-B55E4743BF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07353" y="2978154"/>
            <a:ext cx="3977293" cy="2376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5363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1505490" y="443351"/>
            <a:ext cx="9181020" cy="4654608"/>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7.1.2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标注的规则</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国家标准《</a:t>
            </a: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机械制图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尺寸注法》（</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GB/4458.3—2003</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）对尺寸标注时应遵循的有关规则作了明确规定，规则如下：</a:t>
            </a:r>
          </a:p>
          <a:p>
            <a:pPr marL="630238" lvl="0" indent="-185738">
              <a:lnSpc>
                <a:spcPct val="150000"/>
              </a:lnSpc>
              <a:buFont typeface="Wingdings" panose="05000000000000000000" pitchFamily="2" charset="2"/>
              <a:buChar char="l"/>
            </a:pP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机件的真实大小应以图样上的尺寸数值为依据，与图形的大小及绘图的准确度无关。</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630238" lvl="0" indent="-185738">
              <a:lnSpc>
                <a:spcPct val="150000"/>
              </a:lnSpc>
              <a:buFont typeface="Wingdings" panose="05000000000000000000" pitchFamily="2" charset="2"/>
              <a:buChar char="l"/>
            </a:pP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图样中（包括技术要求和其他说明）的尺寸，以毫米为单位时，不需要标注单位符号（或名称），如采用其他单位时，则应注明相应的单位符号。</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630238" lvl="0" indent="-185738">
              <a:lnSpc>
                <a:spcPct val="150000"/>
              </a:lnSpc>
              <a:buFont typeface="Wingdings" panose="05000000000000000000" pitchFamily="2" charset="2"/>
              <a:buChar char="l"/>
            </a:pP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图样中所标注的尺寸，为该图样所示机件的最后完工尺寸，否则应另加说明。</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630238" lvl="0" indent="-185738">
              <a:lnSpc>
                <a:spcPct val="150000"/>
              </a:lnSpc>
              <a:buFont typeface="Wingdings" panose="05000000000000000000" pitchFamily="2" charset="2"/>
              <a:buChar char="l"/>
            </a:pP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机件的每一尺寸，一般只标注一次，并应标注在反映该结构最清晰的图形。</a:t>
            </a:r>
            <a:endPar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7399210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85B8573-843A-42CA-9087-3A33CDC2AABA}"/>
              </a:ext>
            </a:extLst>
          </p:cNvPr>
          <p:cNvGrpSpPr/>
          <p:nvPr/>
        </p:nvGrpSpPr>
        <p:grpSpPr>
          <a:xfrm>
            <a:off x="1991544" y="3429000"/>
            <a:ext cx="2057222" cy="1809652"/>
            <a:chOff x="5198984" y="1169522"/>
            <a:chExt cx="2057222" cy="1809652"/>
          </a:xfrm>
        </p:grpSpPr>
        <p:sp>
          <p:nvSpPr>
            <p:cNvPr id="3" name="矩形 2">
              <a:extLst>
                <a:ext uri="{FF2B5EF4-FFF2-40B4-BE49-F238E27FC236}">
                  <a16:creationId xmlns:a16="http://schemas.microsoft.com/office/drawing/2014/main" id="{893390EA-B071-47DD-B0E4-297451716D9D}"/>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 name="矩形 3">
              <a:extLst>
                <a:ext uri="{FF2B5EF4-FFF2-40B4-BE49-F238E27FC236}">
                  <a16:creationId xmlns:a16="http://schemas.microsoft.com/office/drawing/2014/main" id="{2B778252-897F-49BE-B2E0-B37520AED42A}"/>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 name="矩形 4">
              <a:extLst>
                <a:ext uri="{FF2B5EF4-FFF2-40B4-BE49-F238E27FC236}">
                  <a16:creationId xmlns:a16="http://schemas.microsoft.com/office/drawing/2014/main" id="{58AA6278-BDAF-4E62-B7C3-A38A7560E50C}"/>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
        <p:nvSpPr>
          <p:cNvPr id="6" name="矩形 5">
            <a:extLst>
              <a:ext uri="{FF2B5EF4-FFF2-40B4-BE49-F238E27FC236}">
                <a16:creationId xmlns:a16="http://schemas.microsoft.com/office/drawing/2014/main" id="{EB2F086E-47AF-45B1-B3C0-E0632F05B0B6}"/>
              </a:ext>
            </a:extLst>
          </p:cNvPr>
          <p:cNvSpPr/>
          <p:nvPr/>
        </p:nvSpPr>
        <p:spPr>
          <a:xfrm>
            <a:off x="5058846" y="3972975"/>
            <a:ext cx="5724644" cy="830997"/>
          </a:xfrm>
          <a:prstGeom prst="rect">
            <a:avLst/>
          </a:prstGeom>
        </p:spPr>
        <p:txBody>
          <a:bodyPr wrap="none">
            <a:spAutoFit/>
          </a:bodyPr>
          <a:lstStyle/>
          <a:p>
            <a:r>
              <a:rPr lang="zh-CN" altLang="zh-CN" sz="4800" b="1" dirty="0">
                <a:latin typeface="微软雅黑" panose="020B0503020204020204" pitchFamily="34" charset="-122"/>
                <a:ea typeface="微软雅黑" panose="020B0503020204020204" pitchFamily="34" charset="-122"/>
              </a:rPr>
              <a:t>创建与编辑尺寸标注</a:t>
            </a:r>
          </a:p>
        </p:txBody>
      </p:sp>
      <p:sp>
        <p:nvSpPr>
          <p:cNvPr id="7" name="文本框 6">
            <a:extLst>
              <a:ext uri="{FF2B5EF4-FFF2-40B4-BE49-F238E27FC236}">
                <a16:creationId xmlns:a16="http://schemas.microsoft.com/office/drawing/2014/main" id="{9E5A82B6-5414-4622-B2ED-146F93ED9985}"/>
              </a:ext>
            </a:extLst>
          </p:cNvPr>
          <p:cNvSpPr txBox="1"/>
          <p:nvPr/>
        </p:nvSpPr>
        <p:spPr>
          <a:xfrm>
            <a:off x="2304178"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02</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629199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1523492" y="794685"/>
            <a:ext cx="9181020" cy="2346283"/>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7.2.1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标注样式</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在“注释”选项卡中单击“标注”面板右侧小箭头，可打开“标注样式管理器”对话框。在此可对标注样式进行新建或修改操作。</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新建标注样式</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修改标注样式</a:t>
            </a:r>
          </a:p>
        </p:txBody>
      </p:sp>
      <p:pic>
        <p:nvPicPr>
          <p:cNvPr id="2050" name="图片 1">
            <a:extLst>
              <a:ext uri="{FF2B5EF4-FFF2-40B4-BE49-F238E27FC236}">
                <a16:creationId xmlns:a16="http://schemas.microsoft.com/office/drawing/2014/main" id="{242F2EF1-AF51-4187-9314-D13210D19F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3792" y="3140968"/>
            <a:ext cx="3744416" cy="2681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4494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1600034" y="1285966"/>
            <a:ext cx="9181020" cy="1422954"/>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7.2.2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线性标注</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线性标注用于标注水平或垂直方向上的尺寸。在“标注”面板中单击“线性”按钮，指定好测量点和尺寸线的位置，完成线性标注。</a:t>
            </a:r>
          </a:p>
        </p:txBody>
      </p:sp>
      <p:pic>
        <p:nvPicPr>
          <p:cNvPr id="3074" name="图片 1">
            <a:extLst>
              <a:ext uri="{FF2B5EF4-FFF2-40B4-BE49-F238E27FC236}">
                <a16:creationId xmlns:a16="http://schemas.microsoft.com/office/drawing/2014/main" id="{F42658C9-8009-4074-B388-BBEA7D1AB4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2282" y="3476426"/>
            <a:ext cx="3768262" cy="1608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图片 1">
            <a:extLst>
              <a:ext uri="{FF2B5EF4-FFF2-40B4-BE49-F238E27FC236}">
                <a16:creationId xmlns:a16="http://schemas.microsoft.com/office/drawing/2014/main" id="{5BA39408-F315-4501-9302-A90676D952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4770" y="3476426"/>
            <a:ext cx="3025646" cy="1608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7537699"/>
      </p:ext>
    </p:extLst>
  </p:cSld>
  <p:clrMapOvr>
    <a:masterClrMapping/>
  </p:clrMapOvr>
</p:sld>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TechComputer">
      <a:dk1>
        <a:srgbClr val="000000"/>
      </a:dk1>
      <a:lt1>
        <a:sysClr val="window" lastClr="FFFFFF"/>
      </a:lt1>
      <a:dk2>
        <a:srgbClr val="4D4D4D"/>
      </a:dk2>
      <a:lt2>
        <a:srgbClr val="DDDDDD"/>
      </a:lt2>
      <a:accent1>
        <a:srgbClr val="92D050"/>
      </a:accent1>
      <a:accent2>
        <a:srgbClr val="F7C331"/>
      </a:accent2>
      <a:accent3>
        <a:srgbClr val="47B8C7"/>
      </a:accent3>
      <a:accent4>
        <a:srgbClr val="B074BA"/>
      </a:accent4>
      <a:accent5>
        <a:srgbClr val="F34D47"/>
      </a:accent5>
      <a:accent6>
        <a:srgbClr val="FA8F30"/>
      </a:accent6>
      <a:hlink>
        <a:srgbClr val="47B8C7"/>
      </a:hlink>
      <a:folHlink>
        <a:srgbClr val="969696"/>
      </a:folHlink>
    </a:clrScheme>
    <a:fontScheme name="Consolas-Candara">
      <a:majorFont>
        <a:latin typeface="Consolas"/>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TechComputer">
      <a:dk1>
        <a:srgbClr val="000000"/>
      </a:dk1>
      <a:lt1>
        <a:sysClr val="window" lastClr="FFFFFF"/>
      </a:lt1>
      <a:dk2>
        <a:srgbClr val="4D4D4D"/>
      </a:dk2>
      <a:lt2>
        <a:srgbClr val="DDDDDD"/>
      </a:lt2>
      <a:accent1>
        <a:srgbClr val="92D050"/>
      </a:accent1>
      <a:accent2>
        <a:srgbClr val="F7C331"/>
      </a:accent2>
      <a:accent3>
        <a:srgbClr val="47B8C7"/>
      </a:accent3>
      <a:accent4>
        <a:srgbClr val="B074BA"/>
      </a:accent4>
      <a:accent5>
        <a:srgbClr val="F34D47"/>
      </a:accent5>
      <a:accent6>
        <a:srgbClr val="FA8F30"/>
      </a:accent6>
      <a:hlink>
        <a:srgbClr val="47B8C7"/>
      </a:hlink>
      <a:folHlink>
        <a:srgbClr val="969696"/>
      </a:folHlink>
    </a:clrScheme>
    <a:fontScheme name="Consolas-Candara">
      <a:majorFont>
        <a:latin typeface="Consolas"/>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true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1566889</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 xsi:nil="true"/>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2012-05-23T08:44:00+00:00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2029-01-01T08:00:00+00:00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TP102901017</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836753</LocLastLocAttemptVersionLookup>
    <IsSearchable xmlns="4873beb7-5857-4685-be1f-d57550cc96cc">true</IsSearchable>
    <TemplateTemplateType xmlns="4873beb7-5857-4685-be1f-d57550cc96cc">PowerPoint Design Template</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IntlLangReview xmlns="4873beb7-5857-4685-be1f-d57550cc96cc">false</IntlLangReview>
    <OutputCachingOn xmlns="4873beb7-5857-4685-be1f-d57550cc96cc">false</OutputCachingOn>
    <AverageRating xmlns="4873beb7-5857-4685-be1f-d57550cc96cc" xsi:nil="true"/>
    <APAuthor xmlns="4873beb7-5857-4685-be1f-d57550cc96cc">
      <UserInfo>
        <DisplayName>REDMOND\v-anij</DisplayName>
        <AccountId>2469</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15</OriginalRelease>
    <TPLaunchHelpLinkType xmlns="4873beb7-5857-4685-be1f-d57550cc96cc">Template</TPLaunchHelpLinkType>
    <LocalizationTagsTaxHTField0 xmlns="4873beb7-5857-4685-be1f-d57550cc96cc">
      <Terms xmlns="http://schemas.microsoft.com/office/infopath/2007/PartnerControls"/>
    </LocalizationTagsTaxHTField0>
    <LocMarketGroupTiers2 xmlns="4873beb7-5857-4685-be1f-d57550cc96cc" xsi:nil="true"/>
  </documentManagement>
</p:properties>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4098515-0C12-46CF-BC7C-69B4A13CD5FA}">
  <ds:schemaRefs>
    <ds:schemaRef ds:uri="http://www.w3.org/XML/1998/namespace"/>
    <ds:schemaRef ds:uri="http://schemas.microsoft.com/office/infopath/2007/PartnerControls"/>
    <ds:schemaRef ds:uri="4873beb7-5857-4685-be1f-d57550cc96cc"/>
    <ds:schemaRef ds:uri="http://purl.org/dc/dcmitype/"/>
    <ds:schemaRef ds:uri="http://purl.org/dc/terms/"/>
    <ds:schemaRef ds:uri="http://purl.org/dc/elements/1.1/"/>
    <ds:schemaRef ds:uri="http://schemas.microsoft.com/office/2006/metadata/properties"/>
    <ds:schemaRef ds:uri="http://schemas.microsoft.com/office/2006/documentManagement/types"/>
    <ds:schemaRef ds:uri="http://schemas.openxmlformats.org/package/2006/metadata/core-properties"/>
  </ds:schemaRefs>
</ds:datastoreItem>
</file>

<file path=customXml/itemProps2.xml><?xml version="1.0" encoding="utf-8"?>
<ds:datastoreItem xmlns:ds="http://schemas.openxmlformats.org/officeDocument/2006/customXml" ds:itemID="{746CFF6F-D9AA-4BC0-911A-0A1356771912}">
  <ds:schemaRefs>
    <ds:schemaRef ds:uri="http://schemas.microsoft.com/sharepoint/v3/contenttype/forms"/>
  </ds:schemaRefs>
</ds:datastoreItem>
</file>

<file path=customXml/itemProps3.xml><?xml version="1.0" encoding="utf-8"?>
<ds:datastoreItem xmlns:ds="http://schemas.openxmlformats.org/officeDocument/2006/customXml" ds:itemID="{0B5C6E15-39DC-470B-9445-F754B94580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业务技术电路板设计演示文稿（宽屏）</Template>
  <TotalTime>8</TotalTime>
  <Words>1049</Words>
  <Application>Microsoft Office PowerPoint</Application>
  <PresentationFormat>宽屏</PresentationFormat>
  <Paragraphs>61</Paragraphs>
  <Slides>22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22</vt:i4>
      </vt:variant>
    </vt:vector>
  </HeadingPairs>
  <TitlesOfParts>
    <vt:vector size="32" baseType="lpstr">
      <vt:lpstr>等线</vt:lpstr>
      <vt:lpstr>等线 Light</vt:lpstr>
      <vt:lpstr>微软雅黑</vt:lpstr>
      <vt:lpstr>幼圆</vt:lpstr>
      <vt:lpstr>站酷小薇LOGO体</vt:lpstr>
      <vt:lpstr>Arial</vt:lpstr>
      <vt:lpstr>Candara</vt:lpstr>
      <vt:lpstr>Times New Roman</vt:lpstr>
      <vt:lpstr>Wingdings</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洗脸 吃着西瓜</cp:lastModifiedBy>
  <cp:revision>2</cp:revision>
  <dcterms:created xsi:type="dcterms:W3CDTF">2018-06-11T07:10:29Z</dcterms:created>
  <dcterms:modified xsi:type="dcterms:W3CDTF">2025-09-19T07:34:12Z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